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4.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1" r:id="rId1"/>
  </p:sldMasterIdLst>
  <p:notesMasterIdLst>
    <p:notesMasterId r:id="rId14"/>
  </p:notesMasterIdLst>
  <p:sldIdLst>
    <p:sldId id="256" r:id="rId2"/>
    <p:sldId id="258" r:id="rId3"/>
    <p:sldId id="265" r:id="rId4"/>
    <p:sldId id="262" r:id="rId5"/>
    <p:sldId id="266" r:id="rId6"/>
    <p:sldId id="263" r:id="rId7"/>
    <p:sldId id="267" r:id="rId8"/>
    <p:sldId id="268" r:id="rId9"/>
    <p:sldId id="269" r:id="rId10"/>
    <p:sldId id="257" r:id="rId11"/>
    <p:sldId id="259" r:id="rId12"/>
    <p:sldId id="260" r:id="rId13"/>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19AA6"/>
    <a:srgbClr val="E3E5E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890"/>
    <p:restoredTop sz="93482"/>
  </p:normalViewPr>
  <p:slideViewPr>
    <p:cSldViewPr snapToGrid="0">
      <p:cViewPr varScale="1">
        <p:scale>
          <a:sx n="76" d="100"/>
          <a:sy n="76" d="100"/>
        </p:scale>
        <p:origin x="36" y="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9693043-E0FE-4214-8BE2-323970D568D7}" type="doc">
      <dgm:prSet loTypeId="urn:microsoft.com/office/officeart/2005/8/layout/vList5" loCatId="list" qsTypeId="urn:microsoft.com/office/officeart/2005/8/quickstyle/3d3" qsCatId="3D" csTypeId="urn:microsoft.com/office/officeart/2005/8/colors/colorful3" csCatId="colorful" phldr="1"/>
      <dgm:spPr/>
      <dgm:t>
        <a:bodyPr/>
        <a:lstStyle/>
        <a:p>
          <a:endParaRPr lang="en-GB"/>
        </a:p>
      </dgm:t>
    </dgm:pt>
    <dgm:pt modelId="{BC646C74-B5E2-409A-BAEC-829CEF8905FD}">
      <dgm:prSet phldrT="[Text]"/>
      <dgm:spPr/>
      <dgm:t>
        <a:bodyPr/>
        <a:lstStyle/>
        <a:p>
          <a:r>
            <a:rPr lang="en-GB" dirty="0"/>
            <a:t>Updated guidance on Urgent Suspected Cancer referrals where the patient is initially seen in a community hub, confirming that the patient’s clock has started, and that data needs to be submitted for this activity.</a:t>
          </a:r>
        </a:p>
      </dgm:t>
    </dgm:pt>
    <dgm:pt modelId="{FB4026B8-9E76-427A-944C-D1A221CBC423}" type="parTrans" cxnId="{84945927-8A67-4638-9973-2E4F7A652904}">
      <dgm:prSet/>
      <dgm:spPr/>
      <dgm:t>
        <a:bodyPr/>
        <a:lstStyle/>
        <a:p>
          <a:endParaRPr lang="en-GB"/>
        </a:p>
      </dgm:t>
    </dgm:pt>
    <dgm:pt modelId="{228BF9A5-0250-442D-BA0F-0C99048CDED8}" type="sibTrans" cxnId="{84945927-8A67-4638-9973-2E4F7A652904}">
      <dgm:prSet/>
      <dgm:spPr/>
      <dgm:t>
        <a:bodyPr/>
        <a:lstStyle/>
        <a:p>
          <a:endParaRPr lang="en-GB"/>
        </a:p>
      </dgm:t>
    </dgm:pt>
    <dgm:pt modelId="{7E589AC3-E0CD-4D7E-9DF3-241D16865103}">
      <dgm:prSet phldrT="[Text]"/>
      <dgm:spPr/>
      <dgm:t>
        <a:bodyPr/>
        <a:lstStyle/>
        <a:p>
          <a:r>
            <a:rPr lang="en-GB" dirty="0"/>
            <a:t>Incorporation of existing annex to guidance around recording of Lung Screening (previously known as Targeted Lung Health Checks) as Screening referrals added into main guidance. </a:t>
          </a:r>
        </a:p>
      </dgm:t>
    </dgm:pt>
    <dgm:pt modelId="{579C6222-F205-46C3-BA37-910E8B0B69EA}" type="parTrans" cxnId="{491BBA7B-80A3-4C1E-9035-155EA8FF39B7}">
      <dgm:prSet/>
      <dgm:spPr/>
      <dgm:t>
        <a:bodyPr/>
        <a:lstStyle/>
        <a:p>
          <a:endParaRPr lang="en-GB"/>
        </a:p>
      </dgm:t>
    </dgm:pt>
    <dgm:pt modelId="{9D954541-6474-40C5-BA4D-768F87CC3EDF}" type="sibTrans" cxnId="{491BBA7B-80A3-4C1E-9035-155EA8FF39B7}">
      <dgm:prSet/>
      <dgm:spPr/>
      <dgm:t>
        <a:bodyPr/>
        <a:lstStyle/>
        <a:p>
          <a:endParaRPr lang="en-GB"/>
        </a:p>
      </dgm:t>
    </dgm:pt>
    <dgm:pt modelId="{A0BC57FF-7E86-46E7-AB2D-0758323D5AFA}">
      <dgm:prSet phldrT="[Text]" custT="1"/>
      <dgm:spPr/>
      <dgm:t>
        <a:bodyPr/>
        <a:lstStyle/>
        <a:p>
          <a:r>
            <a:rPr lang="en-GB" sz="1600" dirty="0"/>
            <a:t>Recording / DQ</a:t>
          </a:r>
        </a:p>
      </dgm:t>
    </dgm:pt>
    <dgm:pt modelId="{59D22F5C-E10A-447B-9236-7A4A630C302D}" type="parTrans" cxnId="{473DA48B-A4D5-4DC3-A876-4EBB5AF1C63D}">
      <dgm:prSet/>
      <dgm:spPr/>
      <dgm:t>
        <a:bodyPr/>
        <a:lstStyle/>
        <a:p>
          <a:endParaRPr lang="en-GB"/>
        </a:p>
      </dgm:t>
    </dgm:pt>
    <dgm:pt modelId="{71AF374D-8E05-4D66-9D11-A5DB729FB666}" type="sibTrans" cxnId="{473DA48B-A4D5-4DC3-A876-4EBB5AF1C63D}">
      <dgm:prSet/>
      <dgm:spPr/>
      <dgm:t>
        <a:bodyPr/>
        <a:lstStyle/>
        <a:p>
          <a:endParaRPr lang="en-GB"/>
        </a:p>
      </dgm:t>
    </dgm:pt>
    <dgm:pt modelId="{211FB9E7-68E5-4B94-B5B7-D5EFE473FE4C}">
      <dgm:prSet phldrT="[Text]"/>
      <dgm:spPr/>
      <dgm:t>
        <a:bodyPr/>
        <a:lstStyle/>
        <a:p>
          <a:r>
            <a:rPr lang="en-GB" dirty="0"/>
            <a:t>Additional guidance added in to record patients who decline a diagnostic on a Bowel Screening pathway but subsequently opt back in to pathway</a:t>
          </a:r>
        </a:p>
      </dgm:t>
    </dgm:pt>
    <dgm:pt modelId="{BCC0EF83-1BF2-4D89-AF51-540ADEED9058}" type="parTrans" cxnId="{30F99DCB-D7B6-423E-93AD-DF7141456469}">
      <dgm:prSet/>
      <dgm:spPr/>
      <dgm:t>
        <a:bodyPr/>
        <a:lstStyle/>
        <a:p>
          <a:endParaRPr lang="en-GB"/>
        </a:p>
      </dgm:t>
    </dgm:pt>
    <dgm:pt modelId="{E0A82425-D929-4884-8367-707CFCE17706}" type="sibTrans" cxnId="{30F99DCB-D7B6-423E-93AD-DF7141456469}">
      <dgm:prSet/>
      <dgm:spPr/>
      <dgm:t>
        <a:bodyPr/>
        <a:lstStyle/>
        <a:p>
          <a:endParaRPr lang="en-GB"/>
        </a:p>
      </dgm:t>
    </dgm:pt>
    <dgm:pt modelId="{0D1E5E1F-29D9-4556-A58D-E6EC7AFF3520}">
      <dgm:prSet phldrT="[Text]" custT="1"/>
      <dgm:spPr/>
      <dgm:t>
        <a:bodyPr/>
        <a:lstStyle/>
        <a:p>
          <a:r>
            <a:rPr lang="en-GB" sz="1600" b="0" dirty="0"/>
            <a:t>Health Inequalities</a:t>
          </a:r>
        </a:p>
      </dgm:t>
    </dgm:pt>
    <dgm:pt modelId="{BFFED53E-9140-47DC-A759-FA6E986F0B15}" type="parTrans" cxnId="{1956C04C-4D0B-484D-8CF9-C8BACE4E8E65}">
      <dgm:prSet/>
      <dgm:spPr/>
      <dgm:t>
        <a:bodyPr/>
        <a:lstStyle/>
        <a:p>
          <a:endParaRPr lang="en-GB"/>
        </a:p>
      </dgm:t>
    </dgm:pt>
    <dgm:pt modelId="{AE0CC021-0560-4F9A-A650-74E464392DBB}" type="sibTrans" cxnId="{1956C04C-4D0B-484D-8CF9-C8BACE4E8E65}">
      <dgm:prSet/>
      <dgm:spPr/>
      <dgm:t>
        <a:bodyPr/>
        <a:lstStyle/>
        <a:p>
          <a:endParaRPr lang="en-GB"/>
        </a:p>
      </dgm:t>
    </dgm:pt>
    <dgm:pt modelId="{58FAD49D-E251-47FD-88A3-447D55DA2322}">
      <dgm:prSet phldrT="[Text]" custT="1"/>
      <dgm:spPr/>
      <dgm:t>
        <a:bodyPr/>
        <a:lstStyle/>
        <a:p>
          <a:r>
            <a:rPr lang="en-GB" sz="1600" dirty="0"/>
            <a:t>Establishing new  service models – i.e. WHH</a:t>
          </a:r>
        </a:p>
      </dgm:t>
    </dgm:pt>
    <dgm:pt modelId="{F63DE1EB-D632-43C0-A48D-988365BDD5A3}" type="sibTrans" cxnId="{EEB8E651-26DA-4224-B1F4-CD284913358C}">
      <dgm:prSet/>
      <dgm:spPr/>
      <dgm:t>
        <a:bodyPr/>
        <a:lstStyle/>
        <a:p>
          <a:endParaRPr lang="en-GB"/>
        </a:p>
      </dgm:t>
    </dgm:pt>
    <dgm:pt modelId="{32CD48DE-8055-40DA-B846-E49B6D93E292}" type="parTrans" cxnId="{EEB8E651-26DA-4224-B1F4-CD284913358C}">
      <dgm:prSet/>
      <dgm:spPr/>
      <dgm:t>
        <a:bodyPr/>
        <a:lstStyle/>
        <a:p>
          <a:endParaRPr lang="en-GB"/>
        </a:p>
      </dgm:t>
    </dgm:pt>
    <dgm:pt modelId="{2CDDD58A-2286-4712-8404-C522A4BE4F98}">
      <dgm:prSet phldrT="[Text]" custT="1"/>
      <dgm:spPr/>
      <dgm:t>
        <a:bodyPr/>
        <a:lstStyle/>
        <a:p>
          <a:endParaRPr lang="en-GB" sz="2000" dirty="0"/>
        </a:p>
      </dgm:t>
    </dgm:pt>
    <dgm:pt modelId="{4DDAB667-7C84-4B26-AF9E-7441981E5455}" type="parTrans" cxnId="{54A95892-6681-48A6-9FCC-875A57213BAD}">
      <dgm:prSet/>
      <dgm:spPr/>
      <dgm:t>
        <a:bodyPr/>
        <a:lstStyle/>
        <a:p>
          <a:endParaRPr lang="en-GB"/>
        </a:p>
      </dgm:t>
    </dgm:pt>
    <dgm:pt modelId="{942D3B6F-1E48-447C-8CD7-921E20D76547}" type="sibTrans" cxnId="{54A95892-6681-48A6-9FCC-875A57213BAD}">
      <dgm:prSet/>
      <dgm:spPr/>
      <dgm:t>
        <a:bodyPr/>
        <a:lstStyle/>
        <a:p>
          <a:endParaRPr lang="en-GB"/>
        </a:p>
      </dgm:t>
    </dgm:pt>
    <dgm:pt modelId="{E099482B-64E2-4B98-A0C1-2DED9FED314C}">
      <dgm:prSet phldrT="[Text]" custT="1"/>
      <dgm:spPr/>
      <dgm:t>
        <a:bodyPr/>
        <a:lstStyle/>
        <a:p>
          <a:r>
            <a:rPr lang="en-GB" sz="1600" dirty="0"/>
            <a:t>Referral receipting</a:t>
          </a:r>
        </a:p>
      </dgm:t>
    </dgm:pt>
    <dgm:pt modelId="{015ADCB2-009F-4AE8-8360-4FFA2C0CA5F5}" type="sibTrans" cxnId="{51479170-1A31-4271-8B29-3881D8FB42F9}">
      <dgm:prSet/>
      <dgm:spPr/>
      <dgm:t>
        <a:bodyPr/>
        <a:lstStyle/>
        <a:p>
          <a:endParaRPr lang="en-GB"/>
        </a:p>
      </dgm:t>
    </dgm:pt>
    <dgm:pt modelId="{41F3BFD2-F774-4AE5-A8BC-922BC25AE4DE}" type="parTrans" cxnId="{51479170-1A31-4271-8B29-3881D8FB42F9}">
      <dgm:prSet/>
      <dgm:spPr/>
      <dgm:t>
        <a:bodyPr/>
        <a:lstStyle/>
        <a:p>
          <a:endParaRPr lang="en-GB"/>
        </a:p>
      </dgm:t>
    </dgm:pt>
    <dgm:pt modelId="{34DBD172-1C42-4D0F-BE63-81BB9CAB9D1B}">
      <dgm:prSet phldrT="[Text]" custT="1"/>
      <dgm:spPr/>
      <dgm:t>
        <a:bodyPr/>
        <a:lstStyle/>
        <a:p>
          <a:r>
            <a:rPr lang="en-GB" sz="1600" dirty="0"/>
            <a:t>Pathway management</a:t>
          </a:r>
        </a:p>
      </dgm:t>
    </dgm:pt>
    <dgm:pt modelId="{49B7FF58-75EA-4382-B2A1-AE39ABAED4EB}" type="sibTrans" cxnId="{152E072E-12EC-45B3-A03B-4E0FB85F368F}">
      <dgm:prSet/>
      <dgm:spPr/>
      <dgm:t>
        <a:bodyPr/>
        <a:lstStyle/>
        <a:p>
          <a:endParaRPr lang="en-GB"/>
        </a:p>
      </dgm:t>
    </dgm:pt>
    <dgm:pt modelId="{13F39E4F-E7C6-4216-A214-18E3815A1EAB}" type="parTrans" cxnId="{152E072E-12EC-45B3-A03B-4E0FB85F368F}">
      <dgm:prSet/>
      <dgm:spPr/>
      <dgm:t>
        <a:bodyPr/>
        <a:lstStyle/>
        <a:p>
          <a:endParaRPr lang="en-GB"/>
        </a:p>
      </dgm:t>
    </dgm:pt>
    <dgm:pt modelId="{9A7AD2C4-9D0E-4146-B745-12B1601A6EE0}">
      <dgm:prSet phldrT="[Text]" custT="1"/>
      <dgm:spPr/>
      <dgm:t>
        <a:bodyPr/>
        <a:lstStyle/>
        <a:p>
          <a:endParaRPr lang="en-GB" sz="1600" dirty="0"/>
        </a:p>
      </dgm:t>
    </dgm:pt>
    <dgm:pt modelId="{F1F5C241-576C-455A-9971-84D37E658256}" type="parTrans" cxnId="{D8038D92-6C8E-4024-8402-17517448A348}">
      <dgm:prSet/>
      <dgm:spPr/>
      <dgm:t>
        <a:bodyPr/>
        <a:lstStyle/>
        <a:p>
          <a:endParaRPr lang="en-GB"/>
        </a:p>
      </dgm:t>
    </dgm:pt>
    <dgm:pt modelId="{8C17E14A-8CB4-4066-B356-8794BB662353}" type="sibTrans" cxnId="{D8038D92-6C8E-4024-8402-17517448A348}">
      <dgm:prSet/>
      <dgm:spPr/>
      <dgm:t>
        <a:bodyPr/>
        <a:lstStyle/>
        <a:p>
          <a:endParaRPr lang="en-GB"/>
        </a:p>
      </dgm:t>
    </dgm:pt>
    <dgm:pt modelId="{772CDB12-A23C-40E6-88E7-FD194713C719}">
      <dgm:prSet phldrT="[Text]" custT="1"/>
      <dgm:spPr/>
      <dgm:t>
        <a:bodyPr/>
        <a:lstStyle/>
        <a:p>
          <a:r>
            <a:rPr lang="en-GB" sz="1600" b="1" dirty="0"/>
            <a:t>GM Trusts are asked NOT to make changes to practice presently.</a:t>
          </a:r>
          <a:endParaRPr lang="en-GB" sz="1600" dirty="0"/>
        </a:p>
      </dgm:t>
    </dgm:pt>
    <dgm:pt modelId="{F8D0FBA5-59FE-4907-A486-8B56BBE7A80D}" type="parTrans" cxnId="{5EA09EC6-35D9-453A-B48B-F04A678246FC}">
      <dgm:prSet/>
      <dgm:spPr/>
      <dgm:t>
        <a:bodyPr/>
        <a:lstStyle/>
        <a:p>
          <a:endParaRPr lang="en-GB"/>
        </a:p>
      </dgm:t>
    </dgm:pt>
    <dgm:pt modelId="{49156B39-6657-4B60-AF03-2FCCEE01F8EC}" type="sibTrans" cxnId="{5EA09EC6-35D9-453A-B48B-F04A678246FC}">
      <dgm:prSet/>
      <dgm:spPr/>
      <dgm:t>
        <a:bodyPr/>
        <a:lstStyle/>
        <a:p>
          <a:endParaRPr lang="en-GB"/>
        </a:p>
      </dgm:t>
    </dgm:pt>
    <dgm:pt modelId="{8576CD23-3E42-40D5-BB3B-41F3C377B68D}" type="pres">
      <dgm:prSet presAssocID="{89693043-E0FE-4214-8BE2-323970D568D7}" presName="Name0" presStyleCnt="0">
        <dgm:presLayoutVars>
          <dgm:dir/>
          <dgm:animLvl val="lvl"/>
          <dgm:resizeHandles val="exact"/>
        </dgm:presLayoutVars>
      </dgm:prSet>
      <dgm:spPr/>
    </dgm:pt>
    <dgm:pt modelId="{E7128D6C-04A0-4834-8CAC-A597453004A2}" type="pres">
      <dgm:prSet presAssocID="{BC646C74-B5E2-409A-BAEC-829CEF8905FD}" presName="linNode" presStyleCnt="0"/>
      <dgm:spPr/>
    </dgm:pt>
    <dgm:pt modelId="{99EE8423-4DBA-44AD-ACD0-6FEE398E0114}" type="pres">
      <dgm:prSet presAssocID="{BC646C74-B5E2-409A-BAEC-829CEF8905FD}" presName="parentText" presStyleLbl="node1" presStyleIdx="0" presStyleCnt="3" custScaleX="255635">
        <dgm:presLayoutVars>
          <dgm:chMax val="1"/>
          <dgm:bulletEnabled val="1"/>
        </dgm:presLayoutVars>
      </dgm:prSet>
      <dgm:spPr/>
    </dgm:pt>
    <dgm:pt modelId="{7D81C6DF-E61A-4DB9-AEA3-0133B5BFD185}" type="pres">
      <dgm:prSet presAssocID="{BC646C74-B5E2-409A-BAEC-829CEF8905FD}" presName="descendantText" presStyleLbl="alignAccFollowNode1" presStyleIdx="0" presStyleCnt="3" custScaleX="120565" custLinFactNeighborX="192" custLinFactNeighborY="-300">
        <dgm:presLayoutVars>
          <dgm:bulletEnabled val="1"/>
        </dgm:presLayoutVars>
      </dgm:prSet>
      <dgm:spPr/>
    </dgm:pt>
    <dgm:pt modelId="{EB58B86E-C51F-45C8-8FE5-4073894E6397}" type="pres">
      <dgm:prSet presAssocID="{228BF9A5-0250-442D-BA0F-0C99048CDED8}" presName="sp" presStyleCnt="0"/>
      <dgm:spPr/>
    </dgm:pt>
    <dgm:pt modelId="{3CE7A985-B4AC-4A76-A346-ABA5A333937E}" type="pres">
      <dgm:prSet presAssocID="{7E589AC3-E0CD-4D7E-9DF3-241D16865103}" presName="linNode" presStyleCnt="0"/>
      <dgm:spPr/>
    </dgm:pt>
    <dgm:pt modelId="{85E00F45-D969-49EF-8456-C101C8BAEC65}" type="pres">
      <dgm:prSet presAssocID="{7E589AC3-E0CD-4D7E-9DF3-241D16865103}" presName="parentText" presStyleLbl="node1" presStyleIdx="1" presStyleCnt="3" custScaleX="211156">
        <dgm:presLayoutVars>
          <dgm:chMax val="1"/>
          <dgm:bulletEnabled val="1"/>
        </dgm:presLayoutVars>
      </dgm:prSet>
      <dgm:spPr/>
    </dgm:pt>
    <dgm:pt modelId="{E83E14C2-B749-44D7-B712-6729E6815192}" type="pres">
      <dgm:prSet presAssocID="{7E589AC3-E0CD-4D7E-9DF3-241D16865103}" presName="descendantText" presStyleLbl="alignAccFollowNode1" presStyleIdx="1" presStyleCnt="3">
        <dgm:presLayoutVars>
          <dgm:bulletEnabled val="1"/>
        </dgm:presLayoutVars>
      </dgm:prSet>
      <dgm:spPr/>
    </dgm:pt>
    <dgm:pt modelId="{2AF37EE2-E273-4DBB-ACB1-34529A8CC111}" type="pres">
      <dgm:prSet presAssocID="{9D954541-6474-40C5-BA4D-768F87CC3EDF}" presName="sp" presStyleCnt="0"/>
      <dgm:spPr/>
    </dgm:pt>
    <dgm:pt modelId="{E0C643E7-CA2F-44C7-B00D-D13AC4AB233A}" type="pres">
      <dgm:prSet presAssocID="{211FB9E7-68E5-4B94-B5B7-D5EFE473FE4C}" presName="linNode" presStyleCnt="0"/>
      <dgm:spPr/>
    </dgm:pt>
    <dgm:pt modelId="{92387F6B-338F-455A-8222-8C1E595F369A}" type="pres">
      <dgm:prSet presAssocID="{211FB9E7-68E5-4B94-B5B7-D5EFE473FE4C}" presName="parentText" presStyleLbl="node1" presStyleIdx="2" presStyleCnt="3" custScaleX="212349">
        <dgm:presLayoutVars>
          <dgm:chMax val="1"/>
          <dgm:bulletEnabled val="1"/>
        </dgm:presLayoutVars>
      </dgm:prSet>
      <dgm:spPr/>
    </dgm:pt>
    <dgm:pt modelId="{1F40746A-06A4-4311-971D-55059AEAD95B}" type="pres">
      <dgm:prSet presAssocID="{211FB9E7-68E5-4B94-B5B7-D5EFE473FE4C}" presName="descendantText" presStyleLbl="alignAccFollowNode1" presStyleIdx="2" presStyleCnt="3">
        <dgm:presLayoutVars>
          <dgm:bulletEnabled val="1"/>
        </dgm:presLayoutVars>
      </dgm:prSet>
      <dgm:spPr/>
    </dgm:pt>
  </dgm:ptLst>
  <dgm:cxnLst>
    <dgm:cxn modelId="{27575011-76DC-44C5-ABC1-FC8FA80F1643}" type="presOf" srcId="{89693043-E0FE-4214-8BE2-323970D568D7}" destId="{8576CD23-3E42-40D5-BB3B-41F3C377B68D}" srcOrd="0" destOrd="0" presId="urn:microsoft.com/office/officeart/2005/8/layout/vList5"/>
    <dgm:cxn modelId="{EE82BF13-5050-490E-B504-AFCD18DF2944}" type="presOf" srcId="{2CDDD58A-2286-4712-8404-C522A4BE4F98}" destId="{7D81C6DF-E61A-4DB9-AEA3-0133B5BFD185}" srcOrd="0" destOrd="4" presId="urn:microsoft.com/office/officeart/2005/8/layout/vList5"/>
    <dgm:cxn modelId="{84945927-8A67-4638-9973-2E4F7A652904}" srcId="{89693043-E0FE-4214-8BE2-323970D568D7}" destId="{BC646C74-B5E2-409A-BAEC-829CEF8905FD}" srcOrd="0" destOrd="0" parTransId="{FB4026B8-9E76-427A-944C-D1A221CBC423}" sibTransId="{228BF9A5-0250-442D-BA0F-0C99048CDED8}"/>
    <dgm:cxn modelId="{152E072E-12EC-45B3-A03B-4E0FB85F368F}" srcId="{BC646C74-B5E2-409A-BAEC-829CEF8905FD}" destId="{34DBD172-1C42-4D0F-BE63-81BB9CAB9D1B}" srcOrd="3" destOrd="0" parTransId="{13F39E4F-E7C6-4216-A214-18E3815A1EAB}" sibTransId="{49B7FF58-75EA-4382-B2A1-AE39ABAED4EB}"/>
    <dgm:cxn modelId="{795AB747-EF01-48C9-84ED-5E92FB033ABD}" type="presOf" srcId="{BC646C74-B5E2-409A-BAEC-829CEF8905FD}" destId="{99EE8423-4DBA-44AD-ACD0-6FEE398E0114}" srcOrd="0" destOrd="0" presId="urn:microsoft.com/office/officeart/2005/8/layout/vList5"/>
    <dgm:cxn modelId="{0328E069-521C-40AF-90D3-9CB85A070F07}" type="presOf" srcId="{7E589AC3-E0CD-4D7E-9DF3-241D16865103}" destId="{85E00F45-D969-49EF-8456-C101C8BAEC65}" srcOrd="0" destOrd="0" presId="urn:microsoft.com/office/officeart/2005/8/layout/vList5"/>
    <dgm:cxn modelId="{1956C04C-4D0B-484D-8CF9-C8BACE4E8E65}" srcId="{211FB9E7-68E5-4B94-B5B7-D5EFE473FE4C}" destId="{0D1E5E1F-29D9-4556-A58D-E6EC7AFF3520}" srcOrd="0" destOrd="0" parTransId="{BFFED53E-9140-47DC-A759-FA6E986F0B15}" sibTransId="{AE0CC021-0560-4F9A-A650-74E464392DBB}"/>
    <dgm:cxn modelId="{C2A05970-925F-4647-8E1F-CD4FF1BF7E53}" type="presOf" srcId="{58FAD49D-E251-47FD-88A3-447D55DA2322}" destId="{7D81C6DF-E61A-4DB9-AEA3-0133B5BFD185}" srcOrd="0" destOrd="1" presId="urn:microsoft.com/office/officeart/2005/8/layout/vList5"/>
    <dgm:cxn modelId="{51479170-1A31-4271-8B29-3881D8FB42F9}" srcId="{BC646C74-B5E2-409A-BAEC-829CEF8905FD}" destId="{E099482B-64E2-4B98-A0C1-2DED9FED314C}" srcOrd="2" destOrd="0" parTransId="{41F3BFD2-F774-4AE5-A8BC-922BC25AE4DE}" sibTransId="{015ADCB2-009F-4AE8-8360-4FFA2C0CA5F5}"/>
    <dgm:cxn modelId="{EEB8E651-26DA-4224-B1F4-CD284913358C}" srcId="{BC646C74-B5E2-409A-BAEC-829CEF8905FD}" destId="{58FAD49D-E251-47FD-88A3-447D55DA2322}" srcOrd="1" destOrd="0" parTransId="{32CD48DE-8055-40DA-B846-E49B6D93E292}" sibTransId="{F63DE1EB-D632-43C0-A48D-988365BDD5A3}"/>
    <dgm:cxn modelId="{491BBA7B-80A3-4C1E-9035-155EA8FF39B7}" srcId="{89693043-E0FE-4214-8BE2-323970D568D7}" destId="{7E589AC3-E0CD-4D7E-9DF3-241D16865103}" srcOrd="1" destOrd="0" parTransId="{579C6222-F205-46C3-BA37-910E8B0B69EA}" sibTransId="{9D954541-6474-40C5-BA4D-768F87CC3EDF}"/>
    <dgm:cxn modelId="{02EBEB86-B67A-4382-AC61-B679A389D8A8}" type="presOf" srcId="{34DBD172-1C42-4D0F-BE63-81BB9CAB9D1B}" destId="{7D81C6DF-E61A-4DB9-AEA3-0133B5BFD185}" srcOrd="0" destOrd="3" presId="urn:microsoft.com/office/officeart/2005/8/layout/vList5"/>
    <dgm:cxn modelId="{473DA48B-A4D5-4DC3-A876-4EBB5AF1C63D}" srcId="{7E589AC3-E0CD-4D7E-9DF3-241D16865103}" destId="{A0BC57FF-7E86-46E7-AB2D-0758323D5AFA}" srcOrd="0" destOrd="0" parTransId="{59D22F5C-E10A-447B-9236-7A4A630C302D}" sibTransId="{71AF374D-8E05-4D66-9D11-A5DB729FB666}"/>
    <dgm:cxn modelId="{54A95892-6681-48A6-9FCC-875A57213BAD}" srcId="{BC646C74-B5E2-409A-BAEC-829CEF8905FD}" destId="{2CDDD58A-2286-4712-8404-C522A4BE4F98}" srcOrd="4" destOrd="0" parTransId="{4DDAB667-7C84-4B26-AF9E-7441981E5455}" sibTransId="{942D3B6F-1E48-447C-8CD7-921E20D76547}"/>
    <dgm:cxn modelId="{D8038D92-6C8E-4024-8402-17517448A348}" srcId="{BC646C74-B5E2-409A-BAEC-829CEF8905FD}" destId="{9A7AD2C4-9D0E-4146-B745-12B1601A6EE0}" srcOrd="0" destOrd="0" parTransId="{F1F5C241-576C-455A-9971-84D37E658256}" sibTransId="{8C17E14A-8CB4-4066-B356-8794BB662353}"/>
    <dgm:cxn modelId="{9783A89A-C987-4F7D-93B6-ADEF36F2D235}" type="presOf" srcId="{A0BC57FF-7E86-46E7-AB2D-0758323D5AFA}" destId="{E83E14C2-B749-44D7-B712-6729E6815192}" srcOrd="0" destOrd="0" presId="urn:microsoft.com/office/officeart/2005/8/layout/vList5"/>
    <dgm:cxn modelId="{6D72D6A5-B022-488B-ADB3-7C13291A4C57}" type="presOf" srcId="{211FB9E7-68E5-4B94-B5B7-D5EFE473FE4C}" destId="{92387F6B-338F-455A-8222-8C1E595F369A}" srcOrd="0" destOrd="0" presId="urn:microsoft.com/office/officeart/2005/8/layout/vList5"/>
    <dgm:cxn modelId="{99B9EAAF-9B83-4E80-B29E-E6FE3652AD3C}" type="presOf" srcId="{0D1E5E1F-29D9-4556-A58D-E6EC7AFF3520}" destId="{1F40746A-06A4-4311-971D-55059AEAD95B}" srcOrd="0" destOrd="0" presId="urn:microsoft.com/office/officeart/2005/8/layout/vList5"/>
    <dgm:cxn modelId="{972AB7BB-6169-4737-A639-27207132665E}" type="presOf" srcId="{9A7AD2C4-9D0E-4146-B745-12B1601A6EE0}" destId="{7D81C6DF-E61A-4DB9-AEA3-0133B5BFD185}" srcOrd="0" destOrd="0" presId="urn:microsoft.com/office/officeart/2005/8/layout/vList5"/>
    <dgm:cxn modelId="{5EA09EC6-35D9-453A-B48B-F04A678246FC}" srcId="{211FB9E7-68E5-4B94-B5B7-D5EFE473FE4C}" destId="{772CDB12-A23C-40E6-88E7-FD194713C719}" srcOrd="1" destOrd="0" parTransId="{F8D0FBA5-59FE-4907-A486-8B56BBE7A80D}" sibTransId="{49156B39-6657-4B60-AF03-2FCCEE01F8EC}"/>
    <dgm:cxn modelId="{30F99DCB-D7B6-423E-93AD-DF7141456469}" srcId="{89693043-E0FE-4214-8BE2-323970D568D7}" destId="{211FB9E7-68E5-4B94-B5B7-D5EFE473FE4C}" srcOrd="2" destOrd="0" parTransId="{BCC0EF83-1BF2-4D89-AF51-540ADEED9058}" sibTransId="{E0A82425-D929-4884-8367-707CFCE17706}"/>
    <dgm:cxn modelId="{9FFE3BEC-4CA7-422E-B80F-7CFF54258632}" type="presOf" srcId="{E099482B-64E2-4B98-A0C1-2DED9FED314C}" destId="{7D81C6DF-E61A-4DB9-AEA3-0133B5BFD185}" srcOrd="0" destOrd="2" presId="urn:microsoft.com/office/officeart/2005/8/layout/vList5"/>
    <dgm:cxn modelId="{1629ACF5-C4E1-43E4-AAEB-9F4870E011C3}" type="presOf" srcId="{772CDB12-A23C-40E6-88E7-FD194713C719}" destId="{1F40746A-06A4-4311-971D-55059AEAD95B}" srcOrd="0" destOrd="1" presId="urn:microsoft.com/office/officeart/2005/8/layout/vList5"/>
    <dgm:cxn modelId="{1A647D4D-BA7C-4BF1-97E2-8C46752E99A5}" type="presParOf" srcId="{8576CD23-3E42-40D5-BB3B-41F3C377B68D}" destId="{E7128D6C-04A0-4834-8CAC-A597453004A2}" srcOrd="0" destOrd="0" presId="urn:microsoft.com/office/officeart/2005/8/layout/vList5"/>
    <dgm:cxn modelId="{C5AD329D-A688-4B76-9B9E-DCC40366528A}" type="presParOf" srcId="{E7128D6C-04A0-4834-8CAC-A597453004A2}" destId="{99EE8423-4DBA-44AD-ACD0-6FEE398E0114}" srcOrd="0" destOrd="0" presId="urn:microsoft.com/office/officeart/2005/8/layout/vList5"/>
    <dgm:cxn modelId="{53E43ABE-1CE7-48DB-AC72-193E196E8AF5}" type="presParOf" srcId="{E7128D6C-04A0-4834-8CAC-A597453004A2}" destId="{7D81C6DF-E61A-4DB9-AEA3-0133B5BFD185}" srcOrd="1" destOrd="0" presId="urn:microsoft.com/office/officeart/2005/8/layout/vList5"/>
    <dgm:cxn modelId="{C475230D-5DC3-4E7E-BB70-D048AD84B8EA}" type="presParOf" srcId="{8576CD23-3E42-40D5-BB3B-41F3C377B68D}" destId="{EB58B86E-C51F-45C8-8FE5-4073894E6397}" srcOrd="1" destOrd="0" presId="urn:microsoft.com/office/officeart/2005/8/layout/vList5"/>
    <dgm:cxn modelId="{034902BE-765E-4B17-A4D5-EFA72ED9E1CB}" type="presParOf" srcId="{8576CD23-3E42-40D5-BB3B-41F3C377B68D}" destId="{3CE7A985-B4AC-4A76-A346-ABA5A333937E}" srcOrd="2" destOrd="0" presId="urn:microsoft.com/office/officeart/2005/8/layout/vList5"/>
    <dgm:cxn modelId="{3B572AFB-D6A8-4935-9041-9A6CA056774C}" type="presParOf" srcId="{3CE7A985-B4AC-4A76-A346-ABA5A333937E}" destId="{85E00F45-D969-49EF-8456-C101C8BAEC65}" srcOrd="0" destOrd="0" presId="urn:microsoft.com/office/officeart/2005/8/layout/vList5"/>
    <dgm:cxn modelId="{9AF465D8-D89F-4854-A8D6-882A18777725}" type="presParOf" srcId="{3CE7A985-B4AC-4A76-A346-ABA5A333937E}" destId="{E83E14C2-B749-44D7-B712-6729E6815192}" srcOrd="1" destOrd="0" presId="urn:microsoft.com/office/officeart/2005/8/layout/vList5"/>
    <dgm:cxn modelId="{D83AA953-D736-4783-AC37-8B1FFB3E05D8}" type="presParOf" srcId="{8576CD23-3E42-40D5-BB3B-41F3C377B68D}" destId="{2AF37EE2-E273-4DBB-ACB1-34529A8CC111}" srcOrd="3" destOrd="0" presId="urn:microsoft.com/office/officeart/2005/8/layout/vList5"/>
    <dgm:cxn modelId="{E8D5F7C3-815A-4895-9045-3557629D95D5}" type="presParOf" srcId="{8576CD23-3E42-40D5-BB3B-41F3C377B68D}" destId="{E0C643E7-CA2F-44C7-B00D-D13AC4AB233A}" srcOrd="4" destOrd="0" presId="urn:microsoft.com/office/officeart/2005/8/layout/vList5"/>
    <dgm:cxn modelId="{D848402E-9678-4DB1-9E76-EE2D3E3E227E}" type="presParOf" srcId="{E0C643E7-CA2F-44C7-B00D-D13AC4AB233A}" destId="{92387F6B-338F-455A-8222-8C1E595F369A}" srcOrd="0" destOrd="0" presId="urn:microsoft.com/office/officeart/2005/8/layout/vList5"/>
    <dgm:cxn modelId="{7EAF73C6-B404-4297-8F0B-47B2D04FCE0A}" type="presParOf" srcId="{E0C643E7-CA2F-44C7-B00D-D13AC4AB233A}" destId="{1F40746A-06A4-4311-971D-55059AEAD95B}"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9693043-E0FE-4214-8BE2-323970D568D7}" type="doc">
      <dgm:prSet loTypeId="urn:microsoft.com/office/officeart/2005/8/layout/vList5" loCatId="list" qsTypeId="urn:microsoft.com/office/officeart/2005/8/quickstyle/3d3" qsCatId="3D" csTypeId="urn:microsoft.com/office/officeart/2005/8/colors/colorful3" csCatId="colorful" phldr="1"/>
      <dgm:spPr/>
      <dgm:t>
        <a:bodyPr/>
        <a:lstStyle/>
        <a:p>
          <a:endParaRPr lang="en-GB"/>
        </a:p>
      </dgm:t>
    </dgm:pt>
    <dgm:pt modelId="{BC646C74-B5E2-409A-BAEC-829CEF8905FD}">
      <dgm:prSet phldrT="[Text]"/>
      <dgm:spPr/>
      <dgm:t>
        <a:bodyPr/>
        <a:lstStyle/>
        <a:p>
          <a:r>
            <a:rPr lang="en-GB" dirty="0"/>
            <a:t>Additional guidance added on application of interval scanning, including the specific example covering Prostate PSA monitoring</a:t>
          </a:r>
        </a:p>
      </dgm:t>
    </dgm:pt>
    <dgm:pt modelId="{FB4026B8-9E76-427A-944C-D1A221CBC423}" type="parTrans" cxnId="{84945927-8A67-4638-9973-2E4F7A652904}">
      <dgm:prSet/>
      <dgm:spPr/>
      <dgm:t>
        <a:bodyPr/>
        <a:lstStyle/>
        <a:p>
          <a:endParaRPr lang="en-GB"/>
        </a:p>
      </dgm:t>
    </dgm:pt>
    <dgm:pt modelId="{228BF9A5-0250-442D-BA0F-0C99048CDED8}" type="sibTrans" cxnId="{84945927-8A67-4638-9973-2E4F7A652904}">
      <dgm:prSet/>
      <dgm:spPr/>
      <dgm:t>
        <a:bodyPr/>
        <a:lstStyle/>
        <a:p>
          <a:endParaRPr lang="en-GB"/>
        </a:p>
      </dgm:t>
    </dgm:pt>
    <dgm:pt modelId="{7E589AC3-E0CD-4D7E-9DF3-241D16865103}">
      <dgm:prSet phldrT="[Text]"/>
      <dgm:spPr/>
      <dgm:t>
        <a:bodyPr/>
        <a:lstStyle/>
        <a:p>
          <a:r>
            <a:rPr lang="en-GB" dirty="0"/>
            <a:t>Additional wording added for what would count as a first attendance for tele-dermatology, including an appointment in secondary care where a dermoscopic image / photo is taken by a trained healthcare professional </a:t>
          </a:r>
        </a:p>
      </dgm:t>
    </dgm:pt>
    <dgm:pt modelId="{579C6222-F205-46C3-BA37-910E8B0B69EA}" type="parTrans" cxnId="{491BBA7B-80A3-4C1E-9035-155EA8FF39B7}">
      <dgm:prSet/>
      <dgm:spPr/>
      <dgm:t>
        <a:bodyPr/>
        <a:lstStyle/>
        <a:p>
          <a:endParaRPr lang="en-GB"/>
        </a:p>
      </dgm:t>
    </dgm:pt>
    <dgm:pt modelId="{9D954541-6474-40C5-BA4D-768F87CC3EDF}" type="sibTrans" cxnId="{491BBA7B-80A3-4C1E-9035-155EA8FF39B7}">
      <dgm:prSet/>
      <dgm:spPr/>
      <dgm:t>
        <a:bodyPr/>
        <a:lstStyle/>
        <a:p>
          <a:endParaRPr lang="en-GB"/>
        </a:p>
      </dgm:t>
    </dgm:pt>
    <dgm:pt modelId="{A0BC57FF-7E86-46E7-AB2D-0758323D5AFA}">
      <dgm:prSet phldrT="[Text]" custT="1"/>
      <dgm:spPr/>
      <dgm:t>
        <a:bodyPr/>
        <a:lstStyle/>
        <a:p>
          <a:r>
            <a:rPr lang="en-GB" sz="1600" dirty="0"/>
            <a:t>Recording </a:t>
          </a:r>
        </a:p>
      </dgm:t>
    </dgm:pt>
    <dgm:pt modelId="{59D22F5C-E10A-447B-9236-7A4A630C302D}" type="parTrans" cxnId="{473DA48B-A4D5-4DC3-A876-4EBB5AF1C63D}">
      <dgm:prSet/>
      <dgm:spPr/>
      <dgm:t>
        <a:bodyPr/>
        <a:lstStyle/>
        <a:p>
          <a:endParaRPr lang="en-GB"/>
        </a:p>
      </dgm:t>
    </dgm:pt>
    <dgm:pt modelId="{71AF374D-8E05-4D66-9D11-A5DB729FB666}" type="sibTrans" cxnId="{473DA48B-A4D5-4DC3-A876-4EBB5AF1C63D}">
      <dgm:prSet/>
      <dgm:spPr/>
      <dgm:t>
        <a:bodyPr/>
        <a:lstStyle/>
        <a:p>
          <a:endParaRPr lang="en-GB"/>
        </a:p>
      </dgm:t>
    </dgm:pt>
    <dgm:pt modelId="{58FAD49D-E251-47FD-88A3-447D55DA2322}">
      <dgm:prSet phldrT="[Text]" custT="1"/>
      <dgm:spPr/>
      <dgm:t>
        <a:bodyPr/>
        <a:lstStyle/>
        <a:p>
          <a:r>
            <a:rPr lang="en-GB" sz="1600" dirty="0"/>
            <a:t>Recording / training</a:t>
          </a:r>
        </a:p>
      </dgm:t>
    </dgm:pt>
    <dgm:pt modelId="{F63DE1EB-D632-43C0-A48D-988365BDD5A3}" type="sibTrans" cxnId="{EEB8E651-26DA-4224-B1F4-CD284913358C}">
      <dgm:prSet/>
      <dgm:spPr/>
      <dgm:t>
        <a:bodyPr/>
        <a:lstStyle/>
        <a:p>
          <a:endParaRPr lang="en-GB"/>
        </a:p>
      </dgm:t>
    </dgm:pt>
    <dgm:pt modelId="{32CD48DE-8055-40DA-B846-E49B6D93E292}" type="parTrans" cxnId="{EEB8E651-26DA-4224-B1F4-CD284913358C}">
      <dgm:prSet/>
      <dgm:spPr/>
      <dgm:t>
        <a:bodyPr/>
        <a:lstStyle/>
        <a:p>
          <a:endParaRPr lang="en-GB"/>
        </a:p>
      </dgm:t>
    </dgm:pt>
    <dgm:pt modelId="{E099482B-64E2-4B98-A0C1-2DED9FED314C}">
      <dgm:prSet phldrT="[Text]" custT="1"/>
      <dgm:spPr/>
      <dgm:t>
        <a:bodyPr/>
        <a:lstStyle/>
        <a:p>
          <a:r>
            <a:rPr lang="en-GB" sz="1600" dirty="0"/>
            <a:t>Documentation </a:t>
          </a:r>
        </a:p>
      </dgm:t>
    </dgm:pt>
    <dgm:pt modelId="{015ADCB2-009F-4AE8-8360-4FFA2C0CA5F5}" type="sibTrans" cxnId="{51479170-1A31-4271-8B29-3881D8FB42F9}">
      <dgm:prSet/>
      <dgm:spPr/>
      <dgm:t>
        <a:bodyPr/>
        <a:lstStyle/>
        <a:p>
          <a:endParaRPr lang="en-GB"/>
        </a:p>
      </dgm:t>
    </dgm:pt>
    <dgm:pt modelId="{41F3BFD2-F774-4AE5-A8BC-922BC25AE4DE}" type="parTrans" cxnId="{51479170-1A31-4271-8B29-3881D8FB42F9}">
      <dgm:prSet/>
      <dgm:spPr/>
      <dgm:t>
        <a:bodyPr/>
        <a:lstStyle/>
        <a:p>
          <a:endParaRPr lang="en-GB"/>
        </a:p>
      </dgm:t>
    </dgm:pt>
    <dgm:pt modelId="{9A7AD2C4-9D0E-4146-B745-12B1601A6EE0}">
      <dgm:prSet phldrT="[Text]" custT="1"/>
      <dgm:spPr/>
      <dgm:t>
        <a:bodyPr/>
        <a:lstStyle/>
        <a:p>
          <a:endParaRPr lang="en-GB" sz="1600" dirty="0"/>
        </a:p>
      </dgm:t>
    </dgm:pt>
    <dgm:pt modelId="{F1F5C241-576C-455A-9971-84D37E658256}" type="parTrans" cxnId="{D8038D92-6C8E-4024-8402-17517448A348}">
      <dgm:prSet/>
      <dgm:spPr/>
      <dgm:t>
        <a:bodyPr/>
        <a:lstStyle/>
        <a:p>
          <a:endParaRPr lang="en-GB"/>
        </a:p>
      </dgm:t>
    </dgm:pt>
    <dgm:pt modelId="{8C17E14A-8CB4-4066-B356-8794BB662353}" type="sibTrans" cxnId="{D8038D92-6C8E-4024-8402-17517448A348}">
      <dgm:prSet/>
      <dgm:spPr/>
      <dgm:t>
        <a:bodyPr/>
        <a:lstStyle/>
        <a:p>
          <a:endParaRPr lang="en-GB"/>
        </a:p>
      </dgm:t>
    </dgm:pt>
    <dgm:pt modelId="{0D1E5E1F-29D9-4556-A58D-E6EC7AFF3520}">
      <dgm:prSet phldrT="[Text]" custT="1"/>
      <dgm:spPr/>
      <dgm:t>
        <a:bodyPr/>
        <a:lstStyle/>
        <a:p>
          <a:r>
            <a:rPr lang="en-GB" sz="1600" b="0" dirty="0">
              <a:solidFill>
                <a:schemeClr val="bg1"/>
              </a:solidFill>
            </a:rPr>
            <a:t>Immediate Implementation</a:t>
          </a:r>
        </a:p>
      </dgm:t>
    </dgm:pt>
    <dgm:pt modelId="{AE0CC021-0560-4F9A-A650-74E464392DBB}" type="sibTrans" cxnId="{1956C04C-4D0B-484D-8CF9-C8BACE4E8E65}">
      <dgm:prSet/>
      <dgm:spPr/>
      <dgm:t>
        <a:bodyPr/>
        <a:lstStyle/>
        <a:p>
          <a:endParaRPr lang="en-GB"/>
        </a:p>
      </dgm:t>
    </dgm:pt>
    <dgm:pt modelId="{BFFED53E-9140-47DC-A759-FA6E986F0B15}" type="parTrans" cxnId="{1956C04C-4D0B-484D-8CF9-C8BACE4E8E65}">
      <dgm:prSet/>
      <dgm:spPr/>
      <dgm:t>
        <a:bodyPr/>
        <a:lstStyle/>
        <a:p>
          <a:endParaRPr lang="en-GB"/>
        </a:p>
      </dgm:t>
    </dgm:pt>
    <dgm:pt modelId="{8576CD23-3E42-40D5-BB3B-41F3C377B68D}" type="pres">
      <dgm:prSet presAssocID="{89693043-E0FE-4214-8BE2-323970D568D7}" presName="Name0" presStyleCnt="0">
        <dgm:presLayoutVars>
          <dgm:dir/>
          <dgm:animLvl val="lvl"/>
          <dgm:resizeHandles val="exact"/>
        </dgm:presLayoutVars>
      </dgm:prSet>
      <dgm:spPr/>
    </dgm:pt>
    <dgm:pt modelId="{E7128D6C-04A0-4834-8CAC-A597453004A2}" type="pres">
      <dgm:prSet presAssocID="{BC646C74-B5E2-409A-BAEC-829CEF8905FD}" presName="linNode" presStyleCnt="0"/>
      <dgm:spPr/>
    </dgm:pt>
    <dgm:pt modelId="{99EE8423-4DBA-44AD-ACD0-6FEE398E0114}" type="pres">
      <dgm:prSet presAssocID="{BC646C74-B5E2-409A-BAEC-829CEF8905FD}" presName="parentText" presStyleLbl="node1" presStyleIdx="0" presStyleCnt="3" custScaleX="233047">
        <dgm:presLayoutVars>
          <dgm:chMax val="1"/>
          <dgm:bulletEnabled val="1"/>
        </dgm:presLayoutVars>
      </dgm:prSet>
      <dgm:spPr/>
    </dgm:pt>
    <dgm:pt modelId="{7D81C6DF-E61A-4DB9-AEA3-0133B5BFD185}" type="pres">
      <dgm:prSet presAssocID="{BC646C74-B5E2-409A-BAEC-829CEF8905FD}" presName="descendantText" presStyleLbl="alignAccFollowNode1" presStyleIdx="0" presStyleCnt="2" custLinFactNeighborX="192" custLinFactNeighborY="-300">
        <dgm:presLayoutVars>
          <dgm:bulletEnabled val="1"/>
        </dgm:presLayoutVars>
      </dgm:prSet>
      <dgm:spPr/>
    </dgm:pt>
    <dgm:pt modelId="{EB58B86E-C51F-45C8-8FE5-4073894E6397}" type="pres">
      <dgm:prSet presAssocID="{228BF9A5-0250-442D-BA0F-0C99048CDED8}" presName="sp" presStyleCnt="0"/>
      <dgm:spPr/>
    </dgm:pt>
    <dgm:pt modelId="{3CE7A985-B4AC-4A76-A346-ABA5A333937E}" type="pres">
      <dgm:prSet presAssocID="{7E589AC3-E0CD-4D7E-9DF3-241D16865103}" presName="linNode" presStyleCnt="0"/>
      <dgm:spPr/>
    </dgm:pt>
    <dgm:pt modelId="{85E00F45-D969-49EF-8456-C101C8BAEC65}" type="pres">
      <dgm:prSet presAssocID="{7E589AC3-E0CD-4D7E-9DF3-241D16865103}" presName="parentText" presStyleLbl="node1" presStyleIdx="1" presStyleCnt="3" custScaleX="235404">
        <dgm:presLayoutVars>
          <dgm:chMax val="1"/>
          <dgm:bulletEnabled val="1"/>
        </dgm:presLayoutVars>
      </dgm:prSet>
      <dgm:spPr/>
    </dgm:pt>
    <dgm:pt modelId="{E83E14C2-B749-44D7-B712-6729E6815192}" type="pres">
      <dgm:prSet presAssocID="{7E589AC3-E0CD-4D7E-9DF3-241D16865103}" presName="descendantText" presStyleLbl="alignAccFollowNode1" presStyleIdx="1" presStyleCnt="2">
        <dgm:presLayoutVars>
          <dgm:bulletEnabled val="1"/>
        </dgm:presLayoutVars>
      </dgm:prSet>
      <dgm:spPr/>
    </dgm:pt>
    <dgm:pt modelId="{2AF37EE2-E273-4DBB-ACB1-34529A8CC111}" type="pres">
      <dgm:prSet presAssocID="{9D954541-6474-40C5-BA4D-768F87CC3EDF}" presName="sp" presStyleCnt="0"/>
      <dgm:spPr/>
    </dgm:pt>
    <dgm:pt modelId="{FDE59DC6-8536-4A23-BE46-3916450B8DC0}" type="pres">
      <dgm:prSet presAssocID="{0D1E5E1F-29D9-4556-A58D-E6EC7AFF3520}" presName="linNode" presStyleCnt="0"/>
      <dgm:spPr/>
    </dgm:pt>
    <dgm:pt modelId="{7508F5D1-DB4D-4BE4-A692-53464C155CE7}" type="pres">
      <dgm:prSet presAssocID="{0D1E5E1F-29D9-4556-A58D-E6EC7AFF3520}" presName="parentText" presStyleLbl="node1" presStyleIdx="2" presStyleCnt="3" custLinFactNeighborX="93818" custLinFactNeighborY="-2428">
        <dgm:presLayoutVars>
          <dgm:chMax val="1"/>
          <dgm:bulletEnabled val="1"/>
        </dgm:presLayoutVars>
      </dgm:prSet>
      <dgm:spPr/>
    </dgm:pt>
  </dgm:ptLst>
  <dgm:cxnLst>
    <dgm:cxn modelId="{27575011-76DC-44C5-ABC1-FC8FA80F1643}" type="presOf" srcId="{89693043-E0FE-4214-8BE2-323970D568D7}" destId="{8576CD23-3E42-40D5-BB3B-41F3C377B68D}" srcOrd="0" destOrd="0" presId="urn:microsoft.com/office/officeart/2005/8/layout/vList5"/>
    <dgm:cxn modelId="{84945927-8A67-4638-9973-2E4F7A652904}" srcId="{89693043-E0FE-4214-8BE2-323970D568D7}" destId="{BC646C74-B5E2-409A-BAEC-829CEF8905FD}" srcOrd="0" destOrd="0" parTransId="{FB4026B8-9E76-427A-944C-D1A221CBC423}" sibTransId="{228BF9A5-0250-442D-BA0F-0C99048CDED8}"/>
    <dgm:cxn modelId="{B82DB433-3108-4AE2-AFA2-E04F8DA0C2E1}" type="presOf" srcId="{0D1E5E1F-29D9-4556-A58D-E6EC7AFF3520}" destId="{7508F5D1-DB4D-4BE4-A692-53464C155CE7}" srcOrd="0" destOrd="0" presId="urn:microsoft.com/office/officeart/2005/8/layout/vList5"/>
    <dgm:cxn modelId="{795AB747-EF01-48C9-84ED-5E92FB033ABD}" type="presOf" srcId="{BC646C74-B5E2-409A-BAEC-829CEF8905FD}" destId="{99EE8423-4DBA-44AD-ACD0-6FEE398E0114}" srcOrd="0" destOrd="0" presId="urn:microsoft.com/office/officeart/2005/8/layout/vList5"/>
    <dgm:cxn modelId="{0328E069-521C-40AF-90D3-9CB85A070F07}" type="presOf" srcId="{7E589AC3-E0CD-4D7E-9DF3-241D16865103}" destId="{85E00F45-D969-49EF-8456-C101C8BAEC65}" srcOrd="0" destOrd="0" presId="urn:microsoft.com/office/officeart/2005/8/layout/vList5"/>
    <dgm:cxn modelId="{1956C04C-4D0B-484D-8CF9-C8BACE4E8E65}" srcId="{89693043-E0FE-4214-8BE2-323970D568D7}" destId="{0D1E5E1F-29D9-4556-A58D-E6EC7AFF3520}" srcOrd="2" destOrd="0" parTransId="{BFFED53E-9140-47DC-A759-FA6E986F0B15}" sibTransId="{AE0CC021-0560-4F9A-A650-74E464392DBB}"/>
    <dgm:cxn modelId="{C2A05970-925F-4647-8E1F-CD4FF1BF7E53}" type="presOf" srcId="{58FAD49D-E251-47FD-88A3-447D55DA2322}" destId="{7D81C6DF-E61A-4DB9-AEA3-0133B5BFD185}" srcOrd="0" destOrd="1" presId="urn:microsoft.com/office/officeart/2005/8/layout/vList5"/>
    <dgm:cxn modelId="{51479170-1A31-4271-8B29-3881D8FB42F9}" srcId="{BC646C74-B5E2-409A-BAEC-829CEF8905FD}" destId="{E099482B-64E2-4B98-A0C1-2DED9FED314C}" srcOrd="2" destOrd="0" parTransId="{41F3BFD2-F774-4AE5-A8BC-922BC25AE4DE}" sibTransId="{015ADCB2-009F-4AE8-8360-4FFA2C0CA5F5}"/>
    <dgm:cxn modelId="{EEB8E651-26DA-4224-B1F4-CD284913358C}" srcId="{BC646C74-B5E2-409A-BAEC-829CEF8905FD}" destId="{58FAD49D-E251-47FD-88A3-447D55DA2322}" srcOrd="1" destOrd="0" parTransId="{32CD48DE-8055-40DA-B846-E49B6D93E292}" sibTransId="{F63DE1EB-D632-43C0-A48D-988365BDD5A3}"/>
    <dgm:cxn modelId="{491BBA7B-80A3-4C1E-9035-155EA8FF39B7}" srcId="{89693043-E0FE-4214-8BE2-323970D568D7}" destId="{7E589AC3-E0CD-4D7E-9DF3-241D16865103}" srcOrd="1" destOrd="0" parTransId="{579C6222-F205-46C3-BA37-910E8B0B69EA}" sibTransId="{9D954541-6474-40C5-BA4D-768F87CC3EDF}"/>
    <dgm:cxn modelId="{473DA48B-A4D5-4DC3-A876-4EBB5AF1C63D}" srcId="{7E589AC3-E0CD-4D7E-9DF3-241D16865103}" destId="{A0BC57FF-7E86-46E7-AB2D-0758323D5AFA}" srcOrd="0" destOrd="0" parTransId="{59D22F5C-E10A-447B-9236-7A4A630C302D}" sibTransId="{71AF374D-8E05-4D66-9D11-A5DB729FB666}"/>
    <dgm:cxn modelId="{D8038D92-6C8E-4024-8402-17517448A348}" srcId="{BC646C74-B5E2-409A-BAEC-829CEF8905FD}" destId="{9A7AD2C4-9D0E-4146-B745-12B1601A6EE0}" srcOrd="0" destOrd="0" parTransId="{F1F5C241-576C-455A-9971-84D37E658256}" sibTransId="{8C17E14A-8CB4-4066-B356-8794BB662353}"/>
    <dgm:cxn modelId="{9783A89A-C987-4F7D-93B6-ADEF36F2D235}" type="presOf" srcId="{A0BC57FF-7E86-46E7-AB2D-0758323D5AFA}" destId="{E83E14C2-B749-44D7-B712-6729E6815192}" srcOrd="0" destOrd="0" presId="urn:microsoft.com/office/officeart/2005/8/layout/vList5"/>
    <dgm:cxn modelId="{972AB7BB-6169-4737-A639-27207132665E}" type="presOf" srcId="{9A7AD2C4-9D0E-4146-B745-12B1601A6EE0}" destId="{7D81C6DF-E61A-4DB9-AEA3-0133B5BFD185}" srcOrd="0" destOrd="0" presId="urn:microsoft.com/office/officeart/2005/8/layout/vList5"/>
    <dgm:cxn modelId="{9FFE3BEC-4CA7-422E-B80F-7CFF54258632}" type="presOf" srcId="{E099482B-64E2-4B98-A0C1-2DED9FED314C}" destId="{7D81C6DF-E61A-4DB9-AEA3-0133B5BFD185}" srcOrd="0" destOrd="2" presId="urn:microsoft.com/office/officeart/2005/8/layout/vList5"/>
    <dgm:cxn modelId="{1A647D4D-BA7C-4BF1-97E2-8C46752E99A5}" type="presParOf" srcId="{8576CD23-3E42-40D5-BB3B-41F3C377B68D}" destId="{E7128D6C-04A0-4834-8CAC-A597453004A2}" srcOrd="0" destOrd="0" presId="urn:microsoft.com/office/officeart/2005/8/layout/vList5"/>
    <dgm:cxn modelId="{C5AD329D-A688-4B76-9B9E-DCC40366528A}" type="presParOf" srcId="{E7128D6C-04A0-4834-8CAC-A597453004A2}" destId="{99EE8423-4DBA-44AD-ACD0-6FEE398E0114}" srcOrd="0" destOrd="0" presId="urn:microsoft.com/office/officeart/2005/8/layout/vList5"/>
    <dgm:cxn modelId="{53E43ABE-1CE7-48DB-AC72-193E196E8AF5}" type="presParOf" srcId="{E7128D6C-04A0-4834-8CAC-A597453004A2}" destId="{7D81C6DF-E61A-4DB9-AEA3-0133B5BFD185}" srcOrd="1" destOrd="0" presId="urn:microsoft.com/office/officeart/2005/8/layout/vList5"/>
    <dgm:cxn modelId="{C475230D-5DC3-4E7E-BB70-D048AD84B8EA}" type="presParOf" srcId="{8576CD23-3E42-40D5-BB3B-41F3C377B68D}" destId="{EB58B86E-C51F-45C8-8FE5-4073894E6397}" srcOrd="1" destOrd="0" presId="urn:microsoft.com/office/officeart/2005/8/layout/vList5"/>
    <dgm:cxn modelId="{034902BE-765E-4B17-A4D5-EFA72ED9E1CB}" type="presParOf" srcId="{8576CD23-3E42-40D5-BB3B-41F3C377B68D}" destId="{3CE7A985-B4AC-4A76-A346-ABA5A333937E}" srcOrd="2" destOrd="0" presId="urn:microsoft.com/office/officeart/2005/8/layout/vList5"/>
    <dgm:cxn modelId="{3B572AFB-D6A8-4935-9041-9A6CA056774C}" type="presParOf" srcId="{3CE7A985-B4AC-4A76-A346-ABA5A333937E}" destId="{85E00F45-D969-49EF-8456-C101C8BAEC65}" srcOrd="0" destOrd="0" presId="urn:microsoft.com/office/officeart/2005/8/layout/vList5"/>
    <dgm:cxn modelId="{9AF465D8-D89F-4854-A8D6-882A18777725}" type="presParOf" srcId="{3CE7A985-B4AC-4A76-A346-ABA5A333937E}" destId="{E83E14C2-B749-44D7-B712-6729E6815192}" srcOrd="1" destOrd="0" presId="urn:microsoft.com/office/officeart/2005/8/layout/vList5"/>
    <dgm:cxn modelId="{D83AA953-D736-4783-AC37-8B1FFB3E05D8}" type="presParOf" srcId="{8576CD23-3E42-40D5-BB3B-41F3C377B68D}" destId="{2AF37EE2-E273-4DBB-ACB1-34529A8CC111}" srcOrd="3" destOrd="0" presId="urn:microsoft.com/office/officeart/2005/8/layout/vList5"/>
    <dgm:cxn modelId="{8257AE48-9E7F-43A8-9E57-594EC9189C3C}" type="presParOf" srcId="{8576CD23-3E42-40D5-BB3B-41F3C377B68D}" destId="{FDE59DC6-8536-4A23-BE46-3916450B8DC0}" srcOrd="4" destOrd="0" presId="urn:microsoft.com/office/officeart/2005/8/layout/vList5"/>
    <dgm:cxn modelId="{2CF984C9-7F16-4A39-93AB-B362FD83DE2D}" type="presParOf" srcId="{FDE59DC6-8536-4A23-BE46-3916450B8DC0}" destId="{7508F5D1-DB4D-4BE4-A692-53464C155CE7}"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E3F1856-5CE1-4E41-A5F8-13AD62511108}" type="doc">
      <dgm:prSet loTypeId="urn:microsoft.com/office/officeart/2005/8/layout/vList5" loCatId="list" qsTypeId="urn:microsoft.com/office/officeart/2005/8/quickstyle/3d2" qsCatId="3D" csTypeId="urn:microsoft.com/office/officeart/2005/8/colors/colorful4" csCatId="colorful" phldr="1"/>
      <dgm:spPr/>
      <dgm:t>
        <a:bodyPr/>
        <a:lstStyle/>
        <a:p>
          <a:endParaRPr lang="en-GB"/>
        </a:p>
      </dgm:t>
    </dgm:pt>
    <dgm:pt modelId="{F30633FF-B31D-4776-A1C9-197FC3B1D0E9}">
      <dgm:prSet phldrT="[Text]" custT="1"/>
      <dgm:spPr/>
      <dgm:t>
        <a:bodyPr/>
        <a:lstStyle/>
        <a:p>
          <a:r>
            <a:rPr lang="en-GB" sz="1600" dirty="0"/>
            <a:t>A new requirement that systems should have processes in place to accept direct referrals from the Independent Sector where a patient meets criteria for an Urgent Suspected Cancer referral</a:t>
          </a:r>
        </a:p>
      </dgm:t>
    </dgm:pt>
    <dgm:pt modelId="{C54716E2-3BF5-4789-88B4-BF71E05A358D}" type="parTrans" cxnId="{E185C387-58E3-4607-BB7A-72D36A6060A1}">
      <dgm:prSet/>
      <dgm:spPr/>
      <dgm:t>
        <a:bodyPr/>
        <a:lstStyle/>
        <a:p>
          <a:endParaRPr lang="en-GB"/>
        </a:p>
      </dgm:t>
    </dgm:pt>
    <dgm:pt modelId="{FBDAF998-1BA6-4B17-900C-877377C0DA8E}" type="sibTrans" cxnId="{E185C387-58E3-4607-BB7A-72D36A6060A1}">
      <dgm:prSet/>
      <dgm:spPr/>
      <dgm:t>
        <a:bodyPr/>
        <a:lstStyle/>
        <a:p>
          <a:endParaRPr lang="en-GB"/>
        </a:p>
      </dgm:t>
    </dgm:pt>
    <dgm:pt modelId="{A15F3455-AD1A-4C9E-B64F-D9DF7B5D7EA2}">
      <dgm:prSet phldrT="[Text]" custT="1"/>
      <dgm:spPr/>
      <dgm:t>
        <a:bodyPr/>
        <a:lstStyle/>
        <a:p>
          <a:r>
            <a:rPr lang="en-GB" sz="1600" dirty="0"/>
            <a:t>Referral receipting</a:t>
          </a:r>
        </a:p>
      </dgm:t>
    </dgm:pt>
    <dgm:pt modelId="{43C69EF2-F8BA-4A68-82D3-38304C524D8C}" type="parTrans" cxnId="{76BCAB2E-82DE-4FF8-99A7-49EA4E59E1E9}">
      <dgm:prSet/>
      <dgm:spPr/>
      <dgm:t>
        <a:bodyPr/>
        <a:lstStyle/>
        <a:p>
          <a:endParaRPr lang="en-GB"/>
        </a:p>
      </dgm:t>
    </dgm:pt>
    <dgm:pt modelId="{5163F39F-E9A4-43C4-A083-FB4D842C898D}" type="sibTrans" cxnId="{76BCAB2E-82DE-4FF8-99A7-49EA4E59E1E9}">
      <dgm:prSet/>
      <dgm:spPr/>
      <dgm:t>
        <a:bodyPr/>
        <a:lstStyle/>
        <a:p>
          <a:endParaRPr lang="en-GB"/>
        </a:p>
      </dgm:t>
    </dgm:pt>
    <dgm:pt modelId="{21FD1E74-CB90-45C1-81F3-B0F2EF1DE632}">
      <dgm:prSet phldrT="[Text]" custT="1"/>
      <dgm:spPr/>
      <dgm:t>
        <a:bodyPr/>
        <a:lstStyle/>
        <a:p>
          <a:r>
            <a:rPr lang="en-GB" sz="1600" dirty="0"/>
            <a:t>Adaption of national rules around referral management. More flexibility for Breast Symptomatic referrals to allow for more clinically appropriate alternatives, whilst patients remaining on the pathway continue to have the standards applied to them</a:t>
          </a:r>
        </a:p>
      </dgm:t>
    </dgm:pt>
    <dgm:pt modelId="{6A366B73-D50E-42E0-8F06-D66AF367AF59}" type="parTrans" cxnId="{21BC3739-B1E9-4EEA-952A-C0A53508B393}">
      <dgm:prSet/>
      <dgm:spPr/>
      <dgm:t>
        <a:bodyPr/>
        <a:lstStyle/>
        <a:p>
          <a:endParaRPr lang="en-GB"/>
        </a:p>
      </dgm:t>
    </dgm:pt>
    <dgm:pt modelId="{4C5F899B-5FAE-409D-9FFA-E72F05366696}" type="sibTrans" cxnId="{21BC3739-B1E9-4EEA-952A-C0A53508B393}">
      <dgm:prSet/>
      <dgm:spPr/>
      <dgm:t>
        <a:bodyPr/>
        <a:lstStyle/>
        <a:p>
          <a:endParaRPr lang="en-GB"/>
        </a:p>
      </dgm:t>
    </dgm:pt>
    <dgm:pt modelId="{79322073-DD2D-4076-BDFB-A9FDC950ACCF}">
      <dgm:prSet phldrT="[Text]" custT="1"/>
      <dgm:spPr/>
      <dgm:t>
        <a:bodyPr/>
        <a:lstStyle/>
        <a:p>
          <a:r>
            <a:rPr lang="en-GB" sz="1400" b="1" dirty="0"/>
            <a:t>Guidance will be provided by GM Cancer to ensure patient pathways offer parity across GM.   Trusts are asked not to plan changes without this</a:t>
          </a:r>
          <a:endParaRPr lang="en-GB" sz="1400" dirty="0"/>
        </a:p>
      </dgm:t>
    </dgm:pt>
    <dgm:pt modelId="{1CF2D1DF-6D0C-4185-A9F7-3AF46D325E09}" type="parTrans" cxnId="{8A92A7E8-E6D8-4D79-8B74-8CBFA0535AD4}">
      <dgm:prSet/>
      <dgm:spPr/>
      <dgm:t>
        <a:bodyPr/>
        <a:lstStyle/>
        <a:p>
          <a:endParaRPr lang="en-GB"/>
        </a:p>
      </dgm:t>
    </dgm:pt>
    <dgm:pt modelId="{593FC431-0031-4BA5-95B4-8A2B1B7B6EEE}" type="sibTrans" cxnId="{8A92A7E8-E6D8-4D79-8B74-8CBFA0535AD4}">
      <dgm:prSet/>
      <dgm:spPr/>
      <dgm:t>
        <a:bodyPr/>
        <a:lstStyle/>
        <a:p>
          <a:endParaRPr lang="en-GB"/>
        </a:p>
      </dgm:t>
    </dgm:pt>
    <dgm:pt modelId="{995FDF1A-A8E9-4DAC-8350-B4586533A46B}">
      <dgm:prSet phldrT="[Text]" custT="1"/>
      <dgm:spPr/>
      <dgm:t>
        <a:bodyPr/>
        <a:lstStyle/>
        <a:p>
          <a:r>
            <a:rPr lang="en-GB" sz="1600" dirty="0"/>
            <a:t>Rewording of Advice and Guidance section, to make clearer that this service should not be used for Urgent Suspected Cancer referrals given the clinical urgency. However, removal of this requirement for Breast Symptomatic referrals</a:t>
          </a:r>
          <a:endParaRPr lang="en-GB" sz="1300" dirty="0"/>
        </a:p>
      </dgm:t>
    </dgm:pt>
    <dgm:pt modelId="{D66BB2E1-A623-481D-94B4-274069F7F5B4}" type="parTrans" cxnId="{E6BA1C05-CB8B-418A-A014-5C4605606D04}">
      <dgm:prSet/>
      <dgm:spPr/>
      <dgm:t>
        <a:bodyPr/>
        <a:lstStyle/>
        <a:p>
          <a:endParaRPr lang="en-GB"/>
        </a:p>
      </dgm:t>
    </dgm:pt>
    <dgm:pt modelId="{6DE30666-E157-4FCF-B9FA-40E6DB5A0F57}" type="sibTrans" cxnId="{E6BA1C05-CB8B-418A-A014-5C4605606D04}">
      <dgm:prSet/>
      <dgm:spPr/>
      <dgm:t>
        <a:bodyPr/>
        <a:lstStyle/>
        <a:p>
          <a:endParaRPr lang="en-GB"/>
        </a:p>
      </dgm:t>
    </dgm:pt>
    <dgm:pt modelId="{B6A57527-976F-4C92-82EB-DF5324D29688}">
      <dgm:prSet phldrT="[Text]" custT="1"/>
      <dgm:spPr/>
      <dgm:t>
        <a:bodyPr/>
        <a:lstStyle/>
        <a:p>
          <a:r>
            <a:rPr lang="en-GB" sz="1600" dirty="0"/>
            <a:t>As above</a:t>
          </a:r>
        </a:p>
      </dgm:t>
    </dgm:pt>
    <dgm:pt modelId="{25265D4A-0508-4835-B942-3751DF06847C}" type="parTrans" cxnId="{9E5B5A5A-C9C5-4EB2-8D60-DCD795AB5BF8}">
      <dgm:prSet/>
      <dgm:spPr/>
      <dgm:t>
        <a:bodyPr/>
        <a:lstStyle/>
        <a:p>
          <a:endParaRPr lang="en-GB"/>
        </a:p>
      </dgm:t>
    </dgm:pt>
    <dgm:pt modelId="{18142705-3F41-4E6A-A967-485FA5D0D31F}" type="sibTrans" cxnId="{9E5B5A5A-C9C5-4EB2-8D60-DCD795AB5BF8}">
      <dgm:prSet/>
      <dgm:spPr/>
      <dgm:t>
        <a:bodyPr/>
        <a:lstStyle/>
        <a:p>
          <a:endParaRPr lang="en-GB"/>
        </a:p>
      </dgm:t>
    </dgm:pt>
    <dgm:pt modelId="{0C551935-A4BB-4266-B89D-630B68809419}">
      <dgm:prSet custT="1"/>
      <dgm:spPr/>
      <dgm:t>
        <a:bodyPr/>
        <a:lstStyle/>
        <a:p>
          <a:r>
            <a:rPr lang="en-GB" sz="1600" dirty="0"/>
            <a:t>Pathway management</a:t>
          </a:r>
        </a:p>
      </dgm:t>
    </dgm:pt>
    <dgm:pt modelId="{889A150F-D7E2-42EC-9B5F-026AC9FD09EC}" type="parTrans" cxnId="{0CFDCB21-FC47-4BBF-A6F2-358FDA0FC859}">
      <dgm:prSet/>
      <dgm:spPr/>
      <dgm:t>
        <a:bodyPr/>
        <a:lstStyle/>
        <a:p>
          <a:endParaRPr lang="en-GB"/>
        </a:p>
      </dgm:t>
    </dgm:pt>
    <dgm:pt modelId="{F1A2C56E-F9A9-427E-BBB2-E1612CA849C5}" type="sibTrans" cxnId="{0CFDCB21-FC47-4BBF-A6F2-358FDA0FC859}">
      <dgm:prSet/>
      <dgm:spPr/>
      <dgm:t>
        <a:bodyPr/>
        <a:lstStyle/>
        <a:p>
          <a:endParaRPr lang="en-GB"/>
        </a:p>
      </dgm:t>
    </dgm:pt>
    <dgm:pt modelId="{CA4E83ED-9027-42F3-871B-25999A63EDAE}">
      <dgm:prSet custT="1"/>
      <dgm:spPr/>
      <dgm:t>
        <a:bodyPr/>
        <a:lstStyle/>
        <a:p>
          <a:r>
            <a:rPr lang="en-GB" sz="1600" dirty="0"/>
            <a:t>Demand management </a:t>
          </a:r>
        </a:p>
      </dgm:t>
    </dgm:pt>
    <dgm:pt modelId="{3ABC7113-D461-45FA-9EB9-96E6E23152D6}" type="parTrans" cxnId="{064CDB7C-214E-43F3-B08F-9FFB3878B747}">
      <dgm:prSet/>
      <dgm:spPr/>
      <dgm:t>
        <a:bodyPr/>
        <a:lstStyle/>
        <a:p>
          <a:endParaRPr lang="en-GB"/>
        </a:p>
      </dgm:t>
    </dgm:pt>
    <dgm:pt modelId="{147FA9C6-F4D4-4516-A352-0BD3DCF09446}" type="sibTrans" cxnId="{064CDB7C-214E-43F3-B08F-9FFB3878B747}">
      <dgm:prSet/>
      <dgm:spPr/>
      <dgm:t>
        <a:bodyPr/>
        <a:lstStyle/>
        <a:p>
          <a:endParaRPr lang="en-GB"/>
        </a:p>
      </dgm:t>
    </dgm:pt>
    <dgm:pt modelId="{401CAB16-C77E-42B6-B95D-989C41FD742F}" type="pres">
      <dgm:prSet presAssocID="{4E3F1856-5CE1-4E41-A5F8-13AD62511108}" presName="Name0" presStyleCnt="0">
        <dgm:presLayoutVars>
          <dgm:dir/>
          <dgm:animLvl val="lvl"/>
          <dgm:resizeHandles val="exact"/>
        </dgm:presLayoutVars>
      </dgm:prSet>
      <dgm:spPr/>
    </dgm:pt>
    <dgm:pt modelId="{50C9A70E-0525-422F-A093-5B67ED49E549}" type="pres">
      <dgm:prSet presAssocID="{F30633FF-B31D-4776-A1C9-197FC3B1D0E9}" presName="linNode" presStyleCnt="0"/>
      <dgm:spPr/>
    </dgm:pt>
    <dgm:pt modelId="{681FDD23-DDE4-4B84-A08B-7C12F4285355}" type="pres">
      <dgm:prSet presAssocID="{F30633FF-B31D-4776-A1C9-197FC3B1D0E9}" presName="parentText" presStyleLbl="node1" presStyleIdx="0" presStyleCnt="3" custScaleX="255745" custLinFactNeighborX="-493" custLinFactNeighborY="-8032">
        <dgm:presLayoutVars>
          <dgm:chMax val="1"/>
          <dgm:bulletEnabled val="1"/>
        </dgm:presLayoutVars>
      </dgm:prSet>
      <dgm:spPr/>
    </dgm:pt>
    <dgm:pt modelId="{1FD53DF3-9C92-426D-A548-B7D4C5D8EB96}" type="pres">
      <dgm:prSet presAssocID="{F30633FF-B31D-4776-A1C9-197FC3B1D0E9}" presName="descendantText" presStyleLbl="alignAccFollowNode1" presStyleIdx="0" presStyleCnt="3">
        <dgm:presLayoutVars>
          <dgm:bulletEnabled val="1"/>
        </dgm:presLayoutVars>
      </dgm:prSet>
      <dgm:spPr/>
    </dgm:pt>
    <dgm:pt modelId="{6B928C51-634D-4B11-A217-6EDB14EF96A3}" type="pres">
      <dgm:prSet presAssocID="{FBDAF998-1BA6-4B17-900C-877377C0DA8E}" presName="sp" presStyleCnt="0"/>
      <dgm:spPr/>
    </dgm:pt>
    <dgm:pt modelId="{4A9CEEB7-3127-424E-9B74-D0F6EB7A3C39}" type="pres">
      <dgm:prSet presAssocID="{21FD1E74-CB90-45C1-81F3-B0F2EF1DE632}" presName="linNode" presStyleCnt="0"/>
      <dgm:spPr/>
    </dgm:pt>
    <dgm:pt modelId="{4549A3D8-AEC6-45F2-83F9-8922A8227248}" type="pres">
      <dgm:prSet presAssocID="{21FD1E74-CB90-45C1-81F3-B0F2EF1DE632}" presName="parentText" presStyleLbl="node1" presStyleIdx="1" presStyleCnt="3" custScaleX="256432">
        <dgm:presLayoutVars>
          <dgm:chMax val="1"/>
          <dgm:bulletEnabled val="1"/>
        </dgm:presLayoutVars>
      </dgm:prSet>
      <dgm:spPr/>
    </dgm:pt>
    <dgm:pt modelId="{B83B9726-4531-499B-AE70-0E8EDD7DA47A}" type="pres">
      <dgm:prSet presAssocID="{21FD1E74-CB90-45C1-81F3-B0F2EF1DE632}" presName="descendantText" presStyleLbl="alignAccFollowNode1" presStyleIdx="1" presStyleCnt="3">
        <dgm:presLayoutVars>
          <dgm:bulletEnabled val="1"/>
        </dgm:presLayoutVars>
      </dgm:prSet>
      <dgm:spPr/>
    </dgm:pt>
    <dgm:pt modelId="{4E8BB510-8CCC-4BA8-AF1E-3552B5D9E50F}" type="pres">
      <dgm:prSet presAssocID="{4C5F899B-5FAE-409D-9FFA-E72F05366696}" presName="sp" presStyleCnt="0"/>
      <dgm:spPr/>
    </dgm:pt>
    <dgm:pt modelId="{68870081-A086-4627-84C4-AF2E3637FABE}" type="pres">
      <dgm:prSet presAssocID="{995FDF1A-A8E9-4DAC-8350-B4586533A46B}" presName="linNode" presStyleCnt="0"/>
      <dgm:spPr/>
    </dgm:pt>
    <dgm:pt modelId="{F0B05F4B-DF61-4AD9-88B8-898E25964FAB}" type="pres">
      <dgm:prSet presAssocID="{995FDF1A-A8E9-4DAC-8350-B4586533A46B}" presName="parentText" presStyleLbl="node1" presStyleIdx="2" presStyleCnt="3" custScaleX="267248" custScaleY="92214">
        <dgm:presLayoutVars>
          <dgm:chMax val="1"/>
          <dgm:bulletEnabled val="1"/>
        </dgm:presLayoutVars>
      </dgm:prSet>
      <dgm:spPr/>
    </dgm:pt>
    <dgm:pt modelId="{2817C9AD-2971-4B41-906E-E0CE156942BD}" type="pres">
      <dgm:prSet presAssocID="{995FDF1A-A8E9-4DAC-8350-B4586533A46B}" presName="descendantText" presStyleLbl="alignAccFollowNode1" presStyleIdx="2" presStyleCnt="3">
        <dgm:presLayoutVars>
          <dgm:bulletEnabled val="1"/>
        </dgm:presLayoutVars>
      </dgm:prSet>
      <dgm:spPr/>
    </dgm:pt>
  </dgm:ptLst>
  <dgm:cxnLst>
    <dgm:cxn modelId="{E6BA1C05-CB8B-418A-A014-5C4605606D04}" srcId="{4E3F1856-5CE1-4E41-A5F8-13AD62511108}" destId="{995FDF1A-A8E9-4DAC-8350-B4586533A46B}" srcOrd="2" destOrd="0" parTransId="{D66BB2E1-A623-481D-94B4-274069F7F5B4}" sibTransId="{6DE30666-E157-4FCF-B9FA-40E6DB5A0F57}"/>
    <dgm:cxn modelId="{8AB2F805-E1C9-4B8E-ABD9-2327FF3488F3}" type="presOf" srcId="{B6A57527-976F-4C92-82EB-DF5324D29688}" destId="{2817C9AD-2971-4B41-906E-E0CE156942BD}" srcOrd="0" destOrd="0" presId="urn:microsoft.com/office/officeart/2005/8/layout/vList5"/>
    <dgm:cxn modelId="{AFE99719-8EEF-4614-B4CC-1353D7D3F561}" type="presOf" srcId="{0C551935-A4BB-4266-B89D-630B68809419}" destId="{1FD53DF3-9C92-426D-A548-B7D4C5D8EB96}" srcOrd="0" destOrd="1" presId="urn:microsoft.com/office/officeart/2005/8/layout/vList5"/>
    <dgm:cxn modelId="{0CFDCB21-FC47-4BBF-A6F2-358FDA0FC859}" srcId="{F30633FF-B31D-4776-A1C9-197FC3B1D0E9}" destId="{0C551935-A4BB-4266-B89D-630B68809419}" srcOrd="1" destOrd="0" parTransId="{889A150F-D7E2-42EC-9B5F-026AC9FD09EC}" sibTransId="{F1A2C56E-F9A9-427E-BBB2-E1612CA849C5}"/>
    <dgm:cxn modelId="{76BCAB2E-82DE-4FF8-99A7-49EA4E59E1E9}" srcId="{F30633FF-B31D-4776-A1C9-197FC3B1D0E9}" destId="{A15F3455-AD1A-4C9E-B64F-D9DF7B5D7EA2}" srcOrd="0" destOrd="0" parTransId="{43C69EF2-F8BA-4A68-82D3-38304C524D8C}" sibTransId="{5163F39F-E9A4-43C4-A083-FB4D842C898D}"/>
    <dgm:cxn modelId="{21BC3739-B1E9-4EEA-952A-C0A53508B393}" srcId="{4E3F1856-5CE1-4E41-A5F8-13AD62511108}" destId="{21FD1E74-CB90-45C1-81F3-B0F2EF1DE632}" srcOrd="1" destOrd="0" parTransId="{6A366B73-D50E-42E0-8F06-D66AF367AF59}" sibTransId="{4C5F899B-5FAE-409D-9FFA-E72F05366696}"/>
    <dgm:cxn modelId="{07E29E3D-C061-4822-BAF0-A7A9E8A8AAF5}" type="presOf" srcId="{F30633FF-B31D-4776-A1C9-197FC3B1D0E9}" destId="{681FDD23-DDE4-4B84-A08B-7C12F4285355}" srcOrd="0" destOrd="0" presId="urn:microsoft.com/office/officeart/2005/8/layout/vList5"/>
    <dgm:cxn modelId="{8983B15B-1C7F-4CF6-8F61-F0A3DDEE1843}" type="presOf" srcId="{21FD1E74-CB90-45C1-81F3-B0F2EF1DE632}" destId="{4549A3D8-AEC6-45F2-83F9-8922A8227248}" srcOrd="0" destOrd="0" presId="urn:microsoft.com/office/officeart/2005/8/layout/vList5"/>
    <dgm:cxn modelId="{620B9D5F-3C7B-4499-973A-11F7FECABBD3}" type="presOf" srcId="{995FDF1A-A8E9-4DAC-8350-B4586533A46B}" destId="{F0B05F4B-DF61-4AD9-88B8-898E25964FAB}" srcOrd="0" destOrd="0" presId="urn:microsoft.com/office/officeart/2005/8/layout/vList5"/>
    <dgm:cxn modelId="{9E5B5A5A-C9C5-4EB2-8D60-DCD795AB5BF8}" srcId="{995FDF1A-A8E9-4DAC-8350-B4586533A46B}" destId="{B6A57527-976F-4C92-82EB-DF5324D29688}" srcOrd="0" destOrd="0" parTransId="{25265D4A-0508-4835-B942-3751DF06847C}" sibTransId="{18142705-3F41-4E6A-A967-485FA5D0D31F}"/>
    <dgm:cxn modelId="{064CDB7C-214E-43F3-B08F-9FFB3878B747}" srcId="{F30633FF-B31D-4776-A1C9-197FC3B1D0E9}" destId="{CA4E83ED-9027-42F3-871B-25999A63EDAE}" srcOrd="2" destOrd="0" parTransId="{3ABC7113-D461-45FA-9EB9-96E6E23152D6}" sibTransId="{147FA9C6-F4D4-4516-A352-0BD3DCF09446}"/>
    <dgm:cxn modelId="{1D00D085-20B9-423A-B7E2-C67F766C4284}" type="presOf" srcId="{79322073-DD2D-4076-BDFB-A9FDC950ACCF}" destId="{B83B9726-4531-499B-AE70-0E8EDD7DA47A}" srcOrd="0" destOrd="0" presId="urn:microsoft.com/office/officeart/2005/8/layout/vList5"/>
    <dgm:cxn modelId="{E185C387-58E3-4607-BB7A-72D36A6060A1}" srcId="{4E3F1856-5CE1-4E41-A5F8-13AD62511108}" destId="{F30633FF-B31D-4776-A1C9-197FC3B1D0E9}" srcOrd="0" destOrd="0" parTransId="{C54716E2-3BF5-4789-88B4-BF71E05A358D}" sibTransId="{FBDAF998-1BA6-4B17-900C-877377C0DA8E}"/>
    <dgm:cxn modelId="{48517B88-B342-49CF-AA65-2DD55898873F}" type="presOf" srcId="{CA4E83ED-9027-42F3-871B-25999A63EDAE}" destId="{1FD53DF3-9C92-426D-A548-B7D4C5D8EB96}" srcOrd="0" destOrd="2" presId="urn:microsoft.com/office/officeart/2005/8/layout/vList5"/>
    <dgm:cxn modelId="{A3DD6CA6-A733-466E-8A81-E1CD96220528}" type="presOf" srcId="{A15F3455-AD1A-4C9E-B64F-D9DF7B5D7EA2}" destId="{1FD53DF3-9C92-426D-A548-B7D4C5D8EB96}" srcOrd="0" destOrd="0" presId="urn:microsoft.com/office/officeart/2005/8/layout/vList5"/>
    <dgm:cxn modelId="{64C8EDC4-CC93-4D89-86AA-D9AA650A1964}" type="presOf" srcId="{4E3F1856-5CE1-4E41-A5F8-13AD62511108}" destId="{401CAB16-C77E-42B6-B95D-989C41FD742F}" srcOrd="0" destOrd="0" presId="urn:microsoft.com/office/officeart/2005/8/layout/vList5"/>
    <dgm:cxn modelId="{8A92A7E8-E6D8-4D79-8B74-8CBFA0535AD4}" srcId="{21FD1E74-CB90-45C1-81F3-B0F2EF1DE632}" destId="{79322073-DD2D-4076-BDFB-A9FDC950ACCF}" srcOrd="0" destOrd="0" parTransId="{1CF2D1DF-6D0C-4185-A9F7-3AF46D325E09}" sibTransId="{593FC431-0031-4BA5-95B4-8A2B1B7B6EEE}"/>
    <dgm:cxn modelId="{0FC24D69-211A-4016-AF9E-94161CBAD0C8}" type="presParOf" srcId="{401CAB16-C77E-42B6-B95D-989C41FD742F}" destId="{50C9A70E-0525-422F-A093-5B67ED49E549}" srcOrd="0" destOrd="0" presId="urn:microsoft.com/office/officeart/2005/8/layout/vList5"/>
    <dgm:cxn modelId="{C8518443-D4A8-4F5A-99F3-2C957CDCE4BA}" type="presParOf" srcId="{50C9A70E-0525-422F-A093-5B67ED49E549}" destId="{681FDD23-DDE4-4B84-A08B-7C12F4285355}" srcOrd="0" destOrd="0" presId="urn:microsoft.com/office/officeart/2005/8/layout/vList5"/>
    <dgm:cxn modelId="{0F2034D1-E5ED-4DC8-A24A-5211C9F8A659}" type="presParOf" srcId="{50C9A70E-0525-422F-A093-5B67ED49E549}" destId="{1FD53DF3-9C92-426D-A548-B7D4C5D8EB96}" srcOrd="1" destOrd="0" presId="urn:microsoft.com/office/officeart/2005/8/layout/vList5"/>
    <dgm:cxn modelId="{CD5385AD-6C75-42B9-982D-D30DC53AA2D7}" type="presParOf" srcId="{401CAB16-C77E-42B6-B95D-989C41FD742F}" destId="{6B928C51-634D-4B11-A217-6EDB14EF96A3}" srcOrd="1" destOrd="0" presId="urn:microsoft.com/office/officeart/2005/8/layout/vList5"/>
    <dgm:cxn modelId="{99900DAA-188D-43C4-9211-51B3C2E86758}" type="presParOf" srcId="{401CAB16-C77E-42B6-B95D-989C41FD742F}" destId="{4A9CEEB7-3127-424E-9B74-D0F6EB7A3C39}" srcOrd="2" destOrd="0" presId="urn:microsoft.com/office/officeart/2005/8/layout/vList5"/>
    <dgm:cxn modelId="{1DF275D8-8263-46FD-8278-92ADEBBD9345}" type="presParOf" srcId="{4A9CEEB7-3127-424E-9B74-D0F6EB7A3C39}" destId="{4549A3D8-AEC6-45F2-83F9-8922A8227248}" srcOrd="0" destOrd="0" presId="urn:microsoft.com/office/officeart/2005/8/layout/vList5"/>
    <dgm:cxn modelId="{3DBAA428-3D15-40BE-B9D2-4A031F09E577}" type="presParOf" srcId="{4A9CEEB7-3127-424E-9B74-D0F6EB7A3C39}" destId="{B83B9726-4531-499B-AE70-0E8EDD7DA47A}" srcOrd="1" destOrd="0" presId="urn:microsoft.com/office/officeart/2005/8/layout/vList5"/>
    <dgm:cxn modelId="{993393EA-B184-4E36-A6F9-A3A84E34C500}" type="presParOf" srcId="{401CAB16-C77E-42B6-B95D-989C41FD742F}" destId="{4E8BB510-8CCC-4BA8-AF1E-3552B5D9E50F}" srcOrd="3" destOrd="0" presId="urn:microsoft.com/office/officeart/2005/8/layout/vList5"/>
    <dgm:cxn modelId="{0D3704CA-A2C3-47EA-8FDF-7EFA4D26D1AE}" type="presParOf" srcId="{401CAB16-C77E-42B6-B95D-989C41FD742F}" destId="{68870081-A086-4627-84C4-AF2E3637FABE}" srcOrd="4" destOrd="0" presId="urn:microsoft.com/office/officeart/2005/8/layout/vList5"/>
    <dgm:cxn modelId="{799D61BD-08E9-4B5B-A2FA-FED9E541EF57}" type="presParOf" srcId="{68870081-A086-4627-84C4-AF2E3637FABE}" destId="{F0B05F4B-DF61-4AD9-88B8-898E25964FAB}" srcOrd="0" destOrd="0" presId="urn:microsoft.com/office/officeart/2005/8/layout/vList5"/>
    <dgm:cxn modelId="{65A53926-BF96-4283-A235-E3A9D0805C1A}" type="presParOf" srcId="{68870081-A086-4627-84C4-AF2E3637FABE}" destId="{2817C9AD-2971-4B41-906E-E0CE156942BD}"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E3F1856-5CE1-4E41-A5F8-13AD62511108}" type="doc">
      <dgm:prSet loTypeId="urn:microsoft.com/office/officeart/2005/8/layout/vList5" loCatId="list" qsTypeId="urn:microsoft.com/office/officeart/2005/8/quickstyle/3d2" qsCatId="3D" csTypeId="urn:microsoft.com/office/officeart/2005/8/colors/colorful4" csCatId="colorful" phldr="1"/>
      <dgm:spPr/>
      <dgm:t>
        <a:bodyPr/>
        <a:lstStyle/>
        <a:p>
          <a:endParaRPr lang="en-GB"/>
        </a:p>
      </dgm:t>
    </dgm:pt>
    <dgm:pt modelId="{F30633FF-B31D-4776-A1C9-197FC3B1D0E9}">
      <dgm:prSet phldrT="[Text]" custT="1"/>
      <dgm:spPr/>
      <dgm:t>
        <a:bodyPr/>
        <a:lstStyle/>
        <a:p>
          <a:r>
            <a:rPr lang="en-GB" sz="1600" dirty="0"/>
            <a:t>DNA adjustment guidance updated, so that a patient who has not taken the required preparation is not recorded as a DNA. In addition, this adjustment can now only be applied where a patient has either booked their appointment through the E-RS / alternative booking system directly, agreed an appointment by phone or where several unsuccessful attempts have been made by phone, by post where at least a week’s notice is given</a:t>
          </a:r>
        </a:p>
      </dgm:t>
    </dgm:pt>
    <dgm:pt modelId="{C54716E2-3BF5-4789-88B4-BF71E05A358D}" type="parTrans" cxnId="{E185C387-58E3-4607-BB7A-72D36A6060A1}">
      <dgm:prSet/>
      <dgm:spPr/>
      <dgm:t>
        <a:bodyPr/>
        <a:lstStyle/>
        <a:p>
          <a:endParaRPr lang="en-GB"/>
        </a:p>
      </dgm:t>
    </dgm:pt>
    <dgm:pt modelId="{FBDAF998-1BA6-4B17-900C-877377C0DA8E}" type="sibTrans" cxnId="{E185C387-58E3-4607-BB7A-72D36A6060A1}">
      <dgm:prSet/>
      <dgm:spPr/>
      <dgm:t>
        <a:bodyPr/>
        <a:lstStyle/>
        <a:p>
          <a:endParaRPr lang="en-GB"/>
        </a:p>
      </dgm:t>
    </dgm:pt>
    <dgm:pt modelId="{A15F3455-AD1A-4C9E-B64F-D9DF7B5D7EA2}">
      <dgm:prSet phldrT="[Text]" custT="1"/>
      <dgm:spPr/>
      <dgm:t>
        <a:bodyPr/>
        <a:lstStyle/>
        <a:p>
          <a:r>
            <a:rPr lang="en-GB" sz="1400" b="0" dirty="0"/>
            <a:t> FDS &amp; 62 day performance</a:t>
          </a:r>
        </a:p>
      </dgm:t>
    </dgm:pt>
    <dgm:pt modelId="{43C69EF2-F8BA-4A68-82D3-38304C524D8C}" type="parTrans" cxnId="{76BCAB2E-82DE-4FF8-99A7-49EA4E59E1E9}">
      <dgm:prSet/>
      <dgm:spPr/>
      <dgm:t>
        <a:bodyPr/>
        <a:lstStyle/>
        <a:p>
          <a:endParaRPr lang="en-GB"/>
        </a:p>
      </dgm:t>
    </dgm:pt>
    <dgm:pt modelId="{5163F39F-E9A4-43C4-A083-FB4D842C898D}" type="sibTrans" cxnId="{76BCAB2E-82DE-4FF8-99A7-49EA4E59E1E9}">
      <dgm:prSet/>
      <dgm:spPr/>
      <dgm:t>
        <a:bodyPr/>
        <a:lstStyle/>
        <a:p>
          <a:endParaRPr lang="en-GB"/>
        </a:p>
      </dgm:t>
    </dgm:pt>
    <dgm:pt modelId="{21FD1E74-CB90-45C1-81F3-B0F2EF1DE632}">
      <dgm:prSet phldrT="[Text]" custT="1"/>
      <dgm:spPr/>
      <dgm:t>
        <a:bodyPr/>
        <a:lstStyle/>
        <a:p>
          <a:r>
            <a:rPr lang="en-GB" sz="1600" dirty="0"/>
            <a:t>Addition of Rectal Spacer prior to radiotherapy as an enabling treatment, and additional wording for existing colostomy guidance</a:t>
          </a:r>
        </a:p>
      </dgm:t>
    </dgm:pt>
    <dgm:pt modelId="{6A366B73-D50E-42E0-8F06-D66AF367AF59}" type="parTrans" cxnId="{21BC3739-B1E9-4EEA-952A-C0A53508B393}">
      <dgm:prSet/>
      <dgm:spPr/>
      <dgm:t>
        <a:bodyPr/>
        <a:lstStyle/>
        <a:p>
          <a:endParaRPr lang="en-GB"/>
        </a:p>
      </dgm:t>
    </dgm:pt>
    <dgm:pt modelId="{4C5F899B-5FAE-409D-9FFA-E72F05366696}" type="sibTrans" cxnId="{21BC3739-B1E9-4EEA-952A-C0A53508B393}">
      <dgm:prSet/>
      <dgm:spPr/>
      <dgm:t>
        <a:bodyPr/>
        <a:lstStyle/>
        <a:p>
          <a:endParaRPr lang="en-GB"/>
        </a:p>
      </dgm:t>
    </dgm:pt>
    <dgm:pt modelId="{79322073-DD2D-4076-BDFB-A9FDC950ACCF}">
      <dgm:prSet phldrT="[Text]" custT="1"/>
      <dgm:spPr/>
      <dgm:t>
        <a:bodyPr/>
        <a:lstStyle/>
        <a:p>
          <a:r>
            <a:rPr lang="en-GB" sz="1600" dirty="0"/>
            <a:t>Recording</a:t>
          </a:r>
        </a:p>
      </dgm:t>
    </dgm:pt>
    <dgm:pt modelId="{1CF2D1DF-6D0C-4185-A9F7-3AF46D325E09}" type="parTrans" cxnId="{8A92A7E8-E6D8-4D79-8B74-8CBFA0535AD4}">
      <dgm:prSet/>
      <dgm:spPr/>
      <dgm:t>
        <a:bodyPr/>
        <a:lstStyle/>
        <a:p>
          <a:endParaRPr lang="en-GB"/>
        </a:p>
      </dgm:t>
    </dgm:pt>
    <dgm:pt modelId="{593FC431-0031-4BA5-95B4-8A2B1B7B6EEE}" type="sibTrans" cxnId="{8A92A7E8-E6D8-4D79-8B74-8CBFA0535AD4}">
      <dgm:prSet/>
      <dgm:spPr/>
      <dgm:t>
        <a:bodyPr/>
        <a:lstStyle/>
        <a:p>
          <a:endParaRPr lang="en-GB"/>
        </a:p>
      </dgm:t>
    </dgm:pt>
    <dgm:pt modelId="{995FDF1A-A8E9-4DAC-8350-B4586533A46B}">
      <dgm:prSet phldrT="[Text]" custT="1"/>
      <dgm:spPr/>
      <dgm:t>
        <a:bodyPr/>
        <a:lstStyle/>
        <a:p>
          <a:r>
            <a:rPr lang="en-GB" sz="1600" dirty="0"/>
            <a:t>Clarification on active monitoring guidance, making it clearer that it cannot apply where a pathway is progressing with the intention of treatment being delivered</a:t>
          </a:r>
        </a:p>
      </dgm:t>
    </dgm:pt>
    <dgm:pt modelId="{D66BB2E1-A623-481D-94B4-274069F7F5B4}" type="parTrans" cxnId="{E6BA1C05-CB8B-418A-A014-5C4605606D04}">
      <dgm:prSet/>
      <dgm:spPr/>
      <dgm:t>
        <a:bodyPr/>
        <a:lstStyle/>
        <a:p>
          <a:endParaRPr lang="en-GB"/>
        </a:p>
      </dgm:t>
    </dgm:pt>
    <dgm:pt modelId="{6DE30666-E157-4FCF-B9FA-40E6DB5A0F57}" type="sibTrans" cxnId="{E6BA1C05-CB8B-418A-A014-5C4605606D04}">
      <dgm:prSet/>
      <dgm:spPr/>
      <dgm:t>
        <a:bodyPr/>
        <a:lstStyle/>
        <a:p>
          <a:endParaRPr lang="en-GB"/>
        </a:p>
      </dgm:t>
    </dgm:pt>
    <dgm:pt modelId="{B6A57527-976F-4C92-82EB-DF5324D29688}">
      <dgm:prSet phldrT="[Text]" custT="1"/>
      <dgm:spPr/>
      <dgm:t>
        <a:bodyPr/>
        <a:lstStyle/>
        <a:p>
          <a:r>
            <a:rPr lang="en-GB" sz="1600" dirty="0"/>
            <a:t>62 day RTT clock stops</a:t>
          </a:r>
        </a:p>
      </dgm:t>
    </dgm:pt>
    <dgm:pt modelId="{25265D4A-0508-4835-B942-3751DF06847C}" type="parTrans" cxnId="{9E5B5A5A-C9C5-4EB2-8D60-DCD795AB5BF8}">
      <dgm:prSet/>
      <dgm:spPr/>
      <dgm:t>
        <a:bodyPr/>
        <a:lstStyle/>
        <a:p>
          <a:endParaRPr lang="en-GB"/>
        </a:p>
      </dgm:t>
    </dgm:pt>
    <dgm:pt modelId="{18142705-3F41-4E6A-A967-485FA5D0D31F}" type="sibTrans" cxnId="{9E5B5A5A-C9C5-4EB2-8D60-DCD795AB5BF8}">
      <dgm:prSet/>
      <dgm:spPr/>
      <dgm:t>
        <a:bodyPr/>
        <a:lstStyle/>
        <a:p>
          <a:endParaRPr lang="en-GB"/>
        </a:p>
      </dgm:t>
    </dgm:pt>
    <dgm:pt modelId="{48DB6FCE-DB39-4E41-84F2-7A853E507BB3}">
      <dgm:prSet phldrT="[Text]" custT="1"/>
      <dgm:spPr/>
      <dgm:t>
        <a:bodyPr/>
        <a:lstStyle/>
        <a:p>
          <a:r>
            <a:rPr lang="en-GB" sz="1400" b="0" dirty="0"/>
            <a:t>Training / recording</a:t>
          </a:r>
        </a:p>
      </dgm:t>
    </dgm:pt>
    <dgm:pt modelId="{76DEA5FD-A67F-4C4C-A191-F1E5B0EC06A6}" type="parTrans" cxnId="{19FCC66E-BDD6-4DB8-9DB7-54A7470D42A2}">
      <dgm:prSet/>
      <dgm:spPr/>
      <dgm:t>
        <a:bodyPr/>
        <a:lstStyle/>
        <a:p>
          <a:endParaRPr lang="en-GB"/>
        </a:p>
      </dgm:t>
    </dgm:pt>
    <dgm:pt modelId="{7ADCB993-07A6-4E3E-96E9-A1CEE26E6994}" type="sibTrans" cxnId="{19FCC66E-BDD6-4DB8-9DB7-54A7470D42A2}">
      <dgm:prSet/>
      <dgm:spPr/>
      <dgm:t>
        <a:bodyPr/>
        <a:lstStyle/>
        <a:p>
          <a:endParaRPr lang="en-GB"/>
        </a:p>
      </dgm:t>
    </dgm:pt>
    <dgm:pt modelId="{0917D735-7A1D-489A-AD57-17BE59BD59E9}">
      <dgm:prSet phldrT="[Text]" custT="1"/>
      <dgm:spPr/>
      <dgm:t>
        <a:bodyPr/>
        <a:lstStyle/>
        <a:p>
          <a:r>
            <a:rPr lang="en-GB" sz="1400" b="0" dirty="0"/>
            <a:t>Scheduling processes</a:t>
          </a:r>
        </a:p>
      </dgm:t>
    </dgm:pt>
    <dgm:pt modelId="{D94EB224-1040-49D6-9209-72D35FE2BFDD}" type="parTrans" cxnId="{803F5404-C8F0-4C96-B8B7-CBD3C2481932}">
      <dgm:prSet/>
      <dgm:spPr/>
      <dgm:t>
        <a:bodyPr/>
        <a:lstStyle/>
        <a:p>
          <a:endParaRPr lang="en-GB"/>
        </a:p>
      </dgm:t>
    </dgm:pt>
    <dgm:pt modelId="{780DC5FD-D8E1-4236-814B-E89B496CB296}" type="sibTrans" cxnId="{803F5404-C8F0-4C96-B8B7-CBD3C2481932}">
      <dgm:prSet/>
      <dgm:spPr/>
      <dgm:t>
        <a:bodyPr/>
        <a:lstStyle/>
        <a:p>
          <a:endParaRPr lang="en-GB"/>
        </a:p>
      </dgm:t>
    </dgm:pt>
    <dgm:pt modelId="{1BA5E5C4-A518-4DEB-9656-B952B8E235CC}">
      <dgm:prSet phldrT="[Text]" custT="1"/>
      <dgm:spPr/>
      <dgm:t>
        <a:bodyPr/>
        <a:lstStyle/>
        <a:p>
          <a:r>
            <a:rPr lang="en-GB" sz="1400" b="0" dirty="0"/>
            <a:t>Definition of reasonable attempts to contact will be included in Cancer access policy</a:t>
          </a:r>
        </a:p>
      </dgm:t>
    </dgm:pt>
    <dgm:pt modelId="{DE74E76F-ABA1-487C-9D85-4A6E292A2EE8}" type="parTrans" cxnId="{322449CE-69F0-41CA-AC0F-70B3D419B356}">
      <dgm:prSet/>
      <dgm:spPr/>
      <dgm:t>
        <a:bodyPr/>
        <a:lstStyle/>
        <a:p>
          <a:endParaRPr lang="en-GB"/>
        </a:p>
      </dgm:t>
    </dgm:pt>
    <dgm:pt modelId="{5632896D-15D2-42EE-B1BD-0542EE77EE72}" type="sibTrans" cxnId="{322449CE-69F0-41CA-AC0F-70B3D419B356}">
      <dgm:prSet/>
      <dgm:spPr/>
      <dgm:t>
        <a:bodyPr/>
        <a:lstStyle/>
        <a:p>
          <a:endParaRPr lang="en-GB"/>
        </a:p>
      </dgm:t>
    </dgm:pt>
    <dgm:pt modelId="{2F1E0A62-6BC4-4B05-A51F-68F6E61D46B7}">
      <dgm:prSet phldrT="[Text]" custT="1"/>
      <dgm:spPr/>
      <dgm:t>
        <a:bodyPr/>
        <a:lstStyle/>
        <a:p>
          <a:r>
            <a:rPr lang="en-GB" sz="1400" b="0" dirty="0"/>
            <a:t>Bowel preparation / STT instructions</a:t>
          </a:r>
        </a:p>
      </dgm:t>
    </dgm:pt>
    <dgm:pt modelId="{0C1258D2-F952-47EB-8A8A-AF59ADF829AD}" type="parTrans" cxnId="{1FD0D667-CA1E-4770-BB9A-55466787B448}">
      <dgm:prSet/>
      <dgm:spPr/>
      <dgm:t>
        <a:bodyPr/>
        <a:lstStyle/>
        <a:p>
          <a:endParaRPr lang="en-GB"/>
        </a:p>
      </dgm:t>
    </dgm:pt>
    <dgm:pt modelId="{DB893A06-5BAF-4A3F-9AA5-79581BB06FE4}" type="sibTrans" cxnId="{1FD0D667-CA1E-4770-BB9A-55466787B448}">
      <dgm:prSet/>
      <dgm:spPr/>
      <dgm:t>
        <a:bodyPr/>
        <a:lstStyle/>
        <a:p>
          <a:endParaRPr lang="en-GB"/>
        </a:p>
      </dgm:t>
    </dgm:pt>
    <dgm:pt modelId="{C5B8DD24-D72E-46B6-ACCF-2A9B3563CECF}">
      <dgm:prSet phldrT="[Text]" custT="1"/>
      <dgm:spPr/>
      <dgm:t>
        <a:bodyPr/>
        <a:lstStyle/>
        <a:p>
          <a:r>
            <a:rPr lang="en-GB" sz="1600" dirty="0"/>
            <a:t>Training</a:t>
          </a:r>
        </a:p>
      </dgm:t>
    </dgm:pt>
    <dgm:pt modelId="{8D500098-ADB1-4C95-BD73-9D1D210A3F92}" type="parTrans" cxnId="{89EA584B-7A19-4982-983E-E0711F2E2714}">
      <dgm:prSet/>
      <dgm:spPr/>
    </dgm:pt>
    <dgm:pt modelId="{34C6213F-AAE8-4CA7-914E-2489E185917F}" type="sibTrans" cxnId="{89EA584B-7A19-4982-983E-E0711F2E2714}">
      <dgm:prSet/>
      <dgm:spPr/>
    </dgm:pt>
    <dgm:pt modelId="{4B22CE5E-CC57-4C71-8643-F38C055EB753}">
      <dgm:prSet phldrT="[Text]" custT="1"/>
      <dgm:spPr/>
      <dgm:t>
        <a:bodyPr/>
        <a:lstStyle/>
        <a:p>
          <a:r>
            <a:rPr lang="en-GB" sz="1600" dirty="0"/>
            <a:t>Pathway delivery</a:t>
          </a:r>
        </a:p>
      </dgm:t>
    </dgm:pt>
    <dgm:pt modelId="{07E2AE95-559F-42DF-A413-33A110DAE00B}" type="parTrans" cxnId="{0E416667-4CA4-44E8-A9B5-D328A9290342}">
      <dgm:prSet/>
      <dgm:spPr/>
    </dgm:pt>
    <dgm:pt modelId="{0C536EB0-BDF6-4FBD-B480-568F996A5B10}" type="sibTrans" cxnId="{0E416667-4CA4-44E8-A9B5-D328A9290342}">
      <dgm:prSet/>
      <dgm:spPr/>
    </dgm:pt>
    <dgm:pt modelId="{401CAB16-C77E-42B6-B95D-989C41FD742F}" type="pres">
      <dgm:prSet presAssocID="{4E3F1856-5CE1-4E41-A5F8-13AD62511108}" presName="Name0" presStyleCnt="0">
        <dgm:presLayoutVars>
          <dgm:dir/>
          <dgm:animLvl val="lvl"/>
          <dgm:resizeHandles val="exact"/>
        </dgm:presLayoutVars>
      </dgm:prSet>
      <dgm:spPr/>
    </dgm:pt>
    <dgm:pt modelId="{50C9A70E-0525-422F-A093-5B67ED49E549}" type="pres">
      <dgm:prSet presAssocID="{F30633FF-B31D-4776-A1C9-197FC3B1D0E9}" presName="linNode" presStyleCnt="0"/>
      <dgm:spPr/>
    </dgm:pt>
    <dgm:pt modelId="{681FDD23-DDE4-4B84-A08B-7C12F4285355}" type="pres">
      <dgm:prSet presAssocID="{F30633FF-B31D-4776-A1C9-197FC3B1D0E9}" presName="parentText" presStyleLbl="node1" presStyleIdx="0" presStyleCnt="3" custScaleX="255745" custScaleY="215634" custLinFactNeighborX="-493" custLinFactNeighborY="-8032">
        <dgm:presLayoutVars>
          <dgm:chMax val="1"/>
          <dgm:bulletEnabled val="1"/>
        </dgm:presLayoutVars>
      </dgm:prSet>
      <dgm:spPr/>
    </dgm:pt>
    <dgm:pt modelId="{1FD53DF3-9C92-426D-A548-B7D4C5D8EB96}" type="pres">
      <dgm:prSet presAssocID="{F30633FF-B31D-4776-A1C9-197FC3B1D0E9}" presName="descendantText" presStyleLbl="alignAccFollowNode1" presStyleIdx="0" presStyleCnt="3" custScaleY="223976">
        <dgm:presLayoutVars>
          <dgm:bulletEnabled val="1"/>
        </dgm:presLayoutVars>
      </dgm:prSet>
      <dgm:spPr/>
    </dgm:pt>
    <dgm:pt modelId="{6B928C51-634D-4B11-A217-6EDB14EF96A3}" type="pres">
      <dgm:prSet presAssocID="{FBDAF998-1BA6-4B17-900C-877377C0DA8E}" presName="sp" presStyleCnt="0"/>
      <dgm:spPr/>
    </dgm:pt>
    <dgm:pt modelId="{4A9CEEB7-3127-424E-9B74-D0F6EB7A3C39}" type="pres">
      <dgm:prSet presAssocID="{21FD1E74-CB90-45C1-81F3-B0F2EF1DE632}" presName="linNode" presStyleCnt="0"/>
      <dgm:spPr/>
    </dgm:pt>
    <dgm:pt modelId="{4549A3D8-AEC6-45F2-83F9-8922A8227248}" type="pres">
      <dgm:prSet presAssocID="{21FD1E74-CB90-45C1-81F3-B0F2EF1DE632}" presName="parentText" presStyleLbl="node1" presStyleIdx="1" presStyleCnt="3" custScaleX="256432" custScaleY="84199">
        <dgm:presLayoutVars>
          <dgm:chMax val="1"/>
          <dgm:bulletEnabled val="1"/>
        </dgm:presLayoutVars>
      </dgm:prSet>
      <dgm:spPr/>
    </dgm:pt>
    <dgm:pt modelId="{B83B9726-4531-499B-AE70-0E8EDD7DA47A}" type="pres">
      <dgm:prSet presAssocID="{21FD1E74-CB90-45C1-81F3-B0F2EF1DE632}" presName="descendantText" presStyleLbl="alignAccFollowNode1" presStyleIdx="1" presStyleCnt="3">
        <dgm:presLayoutVars>
          <dgm:bulletEnabled val="1"/>
        </dgm:presLayoutVars>
      </dgm:prSet>
      <dgm:spPr/>
    </dgm:pt>
    <dgm:pt modelId="{4E8BB510-8CCC-4BA8-AF1E-3552B5D9E50F}" type="pres">
      <dgm:prSet presAssocID="{4C5F899B-5FAE-409D-9FFA-E72F05366696}" presName="sp" presStyleCnt="0"/>
      <dgm:spPr/>
    </dgm:pt>
    <dgm:pt modelId="{68870081-A086-4627-84C4-AF2E3637FABE}" type="pres">
      <dgm:prSet presAssocID="{995FDF1A-A8E9-4DAC-8350-B4586533A46B}" presName="linNode" presStyleCnt="0"/>
      <dgm:spPr/>
    </dgm:pt>
    <dgm:pt modelId="{F0B05F4B-DF61-4AD9-88B8-898E25964FAB}" type="pres">
      <dgm:prSet presAssocID="{995FDF1A-A8E9-4DAC-8350-B4586533A46B}" presName="parentText" presStyleLbl="node1" presStyleIdx="2" presStyleCnt="3" custScaleX="267248" custScaleY="106971">
        <dgm:presLayoutVars>
          <dgm:chMax val="1"/>
          <dgm:bulletEnabled val="1"/>
        </dgm:presLayoutVars>
      </dgm:prSet>
      <dgm:spPr/>
    </dgm:pt>
    <dgm:pt modelId="{2817C9AD-2971-4B41-906E-E0CE156942BD}" type="pres">
      <dgm:prSet presAssocID="{995FDF1A-A8E9-4DAC-8350-B4586533A46B}" presName="descendantText" presStyleLbl="alignAccFollowNode1" presStyleIdx="2" presStyleCnt="3">
        <dgm:presLayoutVars>
          <dgm:bulletEnabled val="1"/>
        </dgm:presLayoutVars>
      </dgm:prSet>
      <dgm:spPr/>
    </dgm:pt>
  </dgm:ptLst>
  <dgm:cxnLst>
    <dgm:cxn modelId="{803F5404-C8F0-4C96-B8B7-CBD3C2481932}" srcId="{F30633FF-B31D-4776-A1C9-197FC3B1D0E9}" destId="{0917D735-7A1D-489A-AD57-17BE59BD59E9}" srcOrd="2" destOrd="0" parTransId="{D94EB224-1040-49D6-9209-72D35FE2BFDD}" sibTransId="{780DC5FD-D8E1-4236-814B-E89B496CB296}"/>
    <dgm:cxn modelId="{E6BA1C05-CB8B-418A-A014-5C4605606D04}" srcId="{4E3F1856-5CE1-4E41-A5F8-13AD62511108}" destId="{995FDF1A-A8E9-4DAC-8350-B4586533A46B}" srcOrd="2" destOrd="0" parTransId="{D66BB2E1-A623-481D-94B4-274069F7F5B4}" sibTransId="{6DE30666-E157-4FCF-B9FA-40E6DB5A0F57}"/>
    <dgm:cxn modelId="{8AB2F805-E1C9-4B8E-ABD9-2327FF3488F3}" type="presOf" srcId="{B6A57527-976F-4C92-82EB-DF5324D29688}" destId="{2817C9AD-2971-4B41-906E-E0CE156942BD}" srcOrd="0" destOrd="0" presId="urn:microsoft.com/office/officeart/2005/8/layout/vList5"/>
    <dgm:cxn modelId="{7477BF0B-0DA5-4AE3-A1D9-2664361326FF}" type="presOf" srcId="{C5B8DD24-D72E-46B6-ACCF-2A9B3563CECF}" destId="{2817C9AD-2971-4B41-906E-E0CE156942BD}" srcOrd="0" destOrd="1" presId="urn:microsoft.com/office/officeart/2005/8/layout/vList5"/>
    <dgm:cxn modelId="{76BCAB2E-82DE-4FF8-99A7-49EA4E59E1E9}" srcId="{F30633FF-B31D-4776-A1C9-197FC3B1D0E9}" destId="{A15F3455-AD1A-4C9E-B64F-D9DF7B5D7EA2}" srcOrd="0" destOrd="0" parTransId="{43C69EF2-F8BA-4A68-82D3-38304C524D8C}" sibTransId="{5163F39F-E9A4-43C4-A083-FB4D842C898D}"/>
    <dgm:cxn modelId="{21BC3739-B1E9-4EEA-952A-C0A53508B393}" srcId="{4E3F1856-5CE1-4E41-A5F8-13AD62511108}" destId="{21FD1E74-CB90-45C1-81F3-B0F2EF1DE632}" srcOrd="1" destOrd="0" parTransId="{6A366B73-D50E-42E0-8F06-D66AF367AF59}" sibTransId="{4C5F899B-5FAE-409D-9FFA-E72F05366696}"/>
    <dgm:cxn modelId="{07E29E3D-C061-4822-BAF0-A7A9E8A8AAF5}" type="presOf" srcId="{F30633FF-B31D-4776-A1C9-197FC3B1D0E9}" destId="{681FDD23-DDE4-4B84-A08B-7C12F4285355}" srcOrd="0" destOrd="0" presId="urn:microsoft.com/office/officeart/2005/8/layout/vList5"/>
    <dgm:cxn modelId="{8983B15B-1C7F-4CF6-8F61-F0A3DDEE1843}" type="presOf" srcId="{21FD1E74-CB90-45C1-81F3-B0F2EF1DE632}" destId="{4549A3D8-AEC6-45F2-83F9-8922A8227248}" srcOrd="0" destOrd="0" presId="urn:microsoft.com/office/officeart/2005/8/layout/vList5"/>
    <dgm:cxn modelId="{620B9D5F-3C7B-4499-973A-11F7FECABBD3}" type="presOf" srcId="{995FDF1A-A8E9-4DAC-8350-B4586533A46B}" destId="{F0B05F4B-DF61-4AD9-88B8-898E25964FAB}" srcOrd="0" destOrd="0" presId="urn:microsoft.com/office/officeart/2005/8/layout/vList5"/>
    <dgm:cxn modelId="{0E416667-4CA4-44E8-A9B5-D328A9290342}" srcId="{995FDF1A-A8E9-4DAC-8350-B4586533A46B}" destId="{4B22CE5E-CC57-4C71-8643-F38C055EB753}" srcOrd="2" destOrd="0" parTransId="{07E2AE95-559F-42DF-A413-33A110DAE00B}" sibTransId="{0C536EB0-BDF6-4FBD-B480-568F996A5B10}"/>
    <dgm:cxn modelId="{1FD0D667-CA1E-4770-BB9A-55466787B448}" srcId="{F30633FF-B31D-4776-A1C9-197FC3B1D0E9}" destId="{2F1E0A62-6BC4-4B05-A51F-68F6E61D46B7}" srcOrd="4" destOrd="0" parTransId="{0C1258D2-F952-47EB-8A8A-AF59ADF829AD}" sibTransId="{DB893A06-5BAF-4A3F-9AA5-79581BB06FE4}"/>
    <dgm:cxn modelId="{89EA584B-7A19-4982-983E-E0711F2E2714}" srcId="{995FDF1A-A8E9-4DAC-8350-B4586533A46B}" destId="{C5B8DD24-D72E-46B6-ACCF-2A9B3563CECF}" srcOrd="1" destOrd="0" parTransId="{8D500098-ADB1-4C95-BD73-9D1D210A3F92}" sibTransId="{34C6213F-AAE8-4CA7-914E-2489E185917F}"/>
    <dgm:cxn modelId="{19FCC66E-BDD6-4DB8-9DB7-54A7470D42A2}" srcId="{F30633FF-B31D-4776-A1C9-197FC3B1D0E9}" destId="{48DB6FCE-DB39-4E41-84F2-7A853E507BB3}" srcOrd="1" destOrd="0" parTransId="{76DEA5FD-A67F-4C4C-A191-F1E5B0EC06A6}" sibTransId="{7ADCB993-07A6-4E3E-96E9-A1CEE26E6994}"/>
    <dgm:cxn modelId="{AD7B9B70-F8D0-4259-BE83-4AD8BAF5B813}" type="presOf" srcId="{48DB6FCE-DB39-4E41-84F2-7A853E507BB3}" destId="{1FD53DF3-9C92-426D-A548-B7D4C5D8EB96}" srcOrd="0" destOrd="1" presId="urn:microsoft.com/office/officeart/2005/8/layout/vList5"/>
    <dgm:cxn modelId="{39C35755-64E5-4208-A969-A347F6C3E078}" type="presOf" srcId="{4B22CE5E-CC57-4C71-8643-F38C055EB753}" destId="{2817C9AD-2971-4B41-906E-E0CE156942BD}" srcOrd="0" destOrd="2" presId="urn:microsoft.com/office/officeart/2005/8/layout/vList5"/>
    <dgm:cxn modelId="{9E5B5A5A-C9C5-4EB2-8D60-DCD795AB5BF8}" srcId="{995FDF1A-A8E9-4DAC-8350-B4586533A46B}" destId="{B6A57527-976F-4C92-82EB-DF5324D29688}" srcOrd="0" destOrd="0" parTransId="{25265D4A-0508-4835-B942-3751DF06847C}" sibTransId="{18142705-3F41-4E6A-A967-485FA5D0D31F}"/>
    <dgm:cxn modelId="{B8DD667F-52CF-4ACE-80E0-712CCCE04D96}" type="presOf" srcId="{0917D735-7A1D-489A-AD57-17BE59BD59E9}" destId="{1FD53DF3-9C92-426D-A548-B7D4C5D8EB96}" srcOrd="0" destOrd="2" presId="urn:microsoft.com/office/officeart/2005/8/layout/vList5"/>
    <dgm:cxn modelId="{1D00D085-20B9-423A-B7E2-C67F766C4284}" type="presOf" srcId="{79322073-DD2D-4076-BDFB-A9FDC950ACCF}" destId="{B83B9726-4531-499B-AE70-0E8EDD7DA47A}" srcOrd="0" destOrd="0" presId="urn:microsoft.com/office/officeart/2005/8/layout/vList5"/>
    <dgm:cxn modelId="{E185C387-58E3-4607-BB7A-72D36A6060A1}" srcId="{4E3F1856-5CE1-4E41-A5F8-13AD62511108}" destId="{F30633FF-B31D-4776-A1C9-197FC3B1D0E9}" srcOrd="0" destOrd="0" parTransId="{C54716E2-3BF5-4789-88B4-BF71E05A358D}" sibTransId="{FBDAF998-1BA6-4B17-900C-877377C0DA8E}"/>
    <dgm:cxn modelId="{A3DD6CA6-A733-466E-8A81-E1CD96220528}" type="presOf" srcId="{A15F3455-AD1A-4C9E-B64F-D9DF7B5D7EA2}" destId="{1FD53DF3-9C92-426D-A548-B7D4C5D8EB96}" srcOrd="0" destOrd="0" presId="urn:microsoft.com/office/officeart/2005/8/layout/vList5"/>
    <dgm:cxn modelId="{1135CBAA-DE02-4053-AA2C-DABB0D10E874}" type="presOf" srcId="{1BA5E5C4-A518-4DEB-9656-B952B8E235CC}" destId="{1FD53DF3-9C92-426D-A548-B7D4C5D8EB96}" srcOrd="0" destOrd="3" presId="urn:microsoft.com/office/officeart/2005/8/layout/vList5"/>
    <dgm:cxn modelId="{64C8EDC4-CC93-4D89-86AA-D9AA650A1964}" type="presOf" srcId="{4E3F1856-5CE1-4E41-A5F8-13AD62511108}" destId="{401CAB16-C77E-42B6-B95D-989C41FD742F}" srcOrd="0" destOrd="0" presId="urn:microsoft.com/office/officeart/2005/8/layout/vList5"/>
    <dgm:cxn modelId="{322449CE-69F0-41CA-AC0F-70B3D419B356}" srcId="{F30633FF-B31D-4776-A1C9-197FC3B1D0E9}" destId="{1BA5E5C4-A518-4DEB-9656-B952B8E235CC}" srcOrd="3" destOrd="0" parTransId="{DE74E76F-ABA1-487C-9D85-4A6E292A2EE8}" sibTransId="{5632896D-15D2-42EE-B1BD-0542EE77EE72}"/>
    <dgm:cxn modelId="{212988D4-8F73-4DFE-AF9F-EEFBF85F36B1}" type="presOf" srcId="{2F1E0A62-6BC4-4B05-A51F-68F6E61D46B7}" destId="{1FD53DF3-9C92-426D-A548-B7D4C5D8EB96}" srcOrd="0" destOrd="4" presId="urn:microsoft.com/office/officeart/2005/8/layout/vList5"/>
    <dgm:cxn modelId="{8A92A7E8-E6D8-4D79-8B74-8CBFA0535AD4}" srcId="{21FD1E74-CB90-45C1-81F3-B0F2EF1DE632}" destId="{79322073-DD2D-4076-BDFB-A9FDC950ACCF}" srcOrd="0" destOrd="0" parTransId="{1CF2D1DF-6D0C-4185-A9F7-3AF46D325E09}" sibTransId="{593FC431-0031-4BA5-95B4-8A2B1B7B6EEE}"/>
    <dgm:cxn modelId="{0FC24D69-211A-4016-AF9E-94161CBAD0C8}" type="presParOf" srcId="{401CAB16-C77E-42B6-B95D-989C41FD742F}" destId="{50C9A70E-0525-422F-A093-5B67ED49E549}" srcOrd="0" destOrd="0" presId="urn:microsoft.com/office/officeart/2005/8/layout/vList5"/>
    <dgm:cxn modelId="{C8518443-D4A8-4F5A-99F3-2C957CDCE4BA}" type="presParOf" srcId="{50C9A70E-0525-422F-A093-5B67ED49E549}" destId="{681FDD23-DDE4-4B84-A08B-7C12F4285355}" srcOrd="0" destOrd="0" presId="urn:microsoft.com/office/officeart/2005/8/layout/vList5"/>
    <dgm:cxn modelId="{0F2034D1-E5ED-4DC8-A24A-5211C9F8A659}" type="presParOf" srcId="{50C9A70E-0525-422F-A093-5B67ED49E549}" destId="{1FD53DF3-9C92-426D-A548-B7D4C5D8EB96}" srcOrd="1" destOrd="0" presId="urn:microsoft.com/office/officeart/2005/8/layout/vList5"/>
    <dgm:cxn modelId="{CD5385AD-6C75-42B9-982D-D30DC53AA2D7}" type="presParOf" srcId="{401CAB16-C77E-42B6-B95D-989C41FD742F}" destId="{6B928C51-634D-4B11-A217-6EDB14EF96A3}" srcOrd="1" destOrd="0" presId="urn:microsoft.com/office/officeart/2005/8/layout/vList5"/>
    <dgm:cxn modelId="{99900DAA-188D-43C4-9211-51B3C2E86758}" type="presParOf" srcId="{401CAB16-C77E-42B6-B95D-989C41FD742F}" destId="{4A9CEEB7-3127-424E-9B74-D0F6EB7A3C39}" srcOrd="2" destOrd="0" presId="urn:microsoft.com/office/officeart/2005/8/layout/vList5"/>
    <dgm:cxn modelId="{1DF275D8-8263-46FD-8278-92ADEBBD9345}" type="presParOf" srcId="{4A9CEEB7-3127-424E-9B74-D0F6EB7A3C39}" destId="{4549A3D8-AEC6-45F2-83F9-8922A8227248}" srcOrd="0" destOrd="0" presId="urn:microsoft.com/office/officeart/2005/8/layout/vList5"/>
    <dgm:cxn modelId="{3DBAA428-3D15-40BE-B9D2-4A031F09E577}" type="presParOf" srcId="{4A9CEEB7-3127-424E-9B74-D0F6EB7A3C39}" destId="{B83B9726-4531-499B-AE70-0E8EDD7DA47A}" srcOrd="1" destOrd="0" presId="urn:microsoft.com/office/officeart/2005/8/layout/vList5"/>
    <dgm:cxn modelId="{993393EA-B184-4E36-A6F9-A3A84E34C500}" type="presParOf" srcId="{401CAB16-C77E-42B6-B95D-989C41FD742F}" destId="{4E8BB510-8CCC-4BA8-AF1E-3552B5D9E50F}" srcOrd="3" destOrd="0" presId="urn:microsoft.com/office/officeart/2005/8/layout/vList5"/>
    <dgm:cxn modelId="{0D3704CA-A2C3-47EA-8FDF-7EFA4D26D1AE}" type="presParOf" srcId="{401CAB16-C77E-42B6-B95D-989C41FD742F}" destId="{68870081-A086-4627-84C4-AF2E3637FABE}" srcOrd="4" destOrd="0" presId="urn:microsoft.com/office/officeart/2005/8/layout/vList5"/>
    <dgm:cxn modelId="{799D61BD-08E9-4B5B-A2FA-FED9E541EF57}" type="presParOf" srcId="{68870081-A086-4627-84C4-AF2E3637FABE}" destId="{F0B05F4B-DF61-4AD9-88B8-898E25964FAB}" srcOrd="0" destOrd="0" presId="urn:microsoft.com/office/officeart/2005/8/layout/vList5"/>
    <dgm:cxn modelId="{65A53926-BF96-4283-A235-E3A9D0805C1A}" type="presParOf" srcId="{68870081-A086-4627-84C4-AF2E3637FABE}" destId="{2817C9AD-2971-4B41-906E-E0CE156942BD}"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E3F1856-5CE1-4E41-A5F8-13AD62511108}" type="doc">
      <dgm:prSet loTypeId="urn:microsoft.com/office/officeart/2005/8/layout/vList5" loCatId="list" qsTypeId="urn:microsoft.com/office/officeart/2005/8/quickstyle/3d2" qsCatId="3D" csTypeId="urn:microsoft.com/office/officeart/2005/8/colors/colorful4" csCatId="colorful" phldr="1"/>
      <dgm:spPr/>
      <dgm:t>
        <a:bodyPr/>
        <a:lstStyle/>
        <a:p>
          <a:endParaRPr lang="en-GB"/>
        </a:p>
      </dgm:t>
    </dgm:pt>
    <dgm:pt modelId="{F30633FF-B31D-4776-A1C9-197FC3B1D0E9}">
      <dgm:prSet phldrT="[Text]" custT="1"/>
      <dgm:spPr/>
      <dgm:t>
        <a:bodyPr/>
        <a:lstStyle/>
        <a:p>
          <a:r>
            <a:rPr lang="en-GB" sz="1600" dirty="0"/>
            <a:t>Updated Prostate cancer guidance around active monitoring to reflect Cambridge Prognosis Classification</a:t>
          </a:r>
        </a:p>
      </dgm:t>
    </dgm:pt>
    <dgm:pt modelId="{C54716E2-3BF5-4789-88B4-BF71E05A358D}" type="parTrans" cxnId="{E185C387-58E3-4607-BB7A-72D36A6060A1}">
      <dgm:prSet/>
      <dgm:spPr/>
      <dgm:t>
        <a:bodyPr/>
        <a:lstStyle/>
        <a:p>
          <a:endParaRPr lang="en-GB"/>
        </a:p>
      </dgm:t>
    </dgm:pt>
    <dgm:pt modelId="{FBDAF998-1BA6-4B17-900C-877377C0DA8E}" type="sibTrans" cxnId="{E185C387-58E3-4607-BB7A-72D36A6060A1}">
      <dgm:prSet/>
      <dgm:spPr/>
      <dgm:t>
        <a:bodyPr/>
        <a:lstStyle/>
        <a:p>
          <a:endParaRPr lang="en-GB"/>
        </a:p>
      </dgm:t>
    </dgm:pt>
    <dgm:pt modelId="{A15F3455-AD1A-4C9E-B64F-D9DF7B5D7EA2}">
      <dgm:prSet phldrT="[Text]" custT="1"/>
      <dgm:spPr/>
      <dgm:t>
        <a:bodyPr/>
        <a:lstStyle/>
        <a:p>
          <a:r>
            <a:rPr lang="en-GB" sz="1600" dirty="0"/>
            <a:t>Recording / training</a:t>
          </a:r>
        </a:p>
      </dgm:t>
    </dgm:pt>
    <dgm:pt modelId="{43C69EF2-F8BA-4A68-82D3-38304C524D8C}" type="parTrans" cxnId="{76BCAB2E-82DE-4FF8-99A7-49EA4E59E1E9}">
      <dgm:prSet/>
      <dgm:spPr/>
      <dgm:t>
        <a:bodyPr/>
        <a:lstStyle/>
        <a:p>
          <a:endParaRPr lang="en-GB"/>
        </a:p>
      </dgm:t>
    </dgm:pt>
    <dgm:pt modelId="{5163F39F-E9A4-43C4-A083-FB4D842C898D}" type="sibTrans" cxnId="{76BCAB2E-82DE-4FF8-99A7-49EA4E59E1E9}">
      <dgm:prSet/>
      <dgm:spPr/>
      <dgm:t>
        <a:bodyPr/>
        <a:lstStyle/>
        <a:p>
          <a:endParaRPr lang="en-GB"/>
        </a:p>
      </dgm:t>
    </dgm:pt>
    <dgm:pt modelId="{21FD1E74-CB90-45C1-81F3-B0F2EF1DE632}">
      <dgm:prSet phldrT="[Text]" custT="1"/>
      <dgm:spPr/>
      <dgm:t>
        <a:bodyPr/>
        <a:lstStyle/>
        <a:p>
          <a:r>
            <a:rPr lang="en-GB" sz="1600" dirty="0"/>
            <a:t>Update to patient choice adjustment, to apply to when patients choose to have treatment after a specific date or where they are offered a date within 31 days and decline this</a:t>
          </a:r>
        </a:p>
      </dgm:t>
    </dgm:pt>
    <dgm:pt modelId="{6A366B73-D50E-42E0-8F06-D66AF367AF59}" type="parTrans" cxnId="{21BC3739-B1E9-4EEA-952A-C0A53508B393}">
      <dgm:prSet/>
      <dgm:spPr/>
      <dgm:t>
        <a:bodyPr/>
        <a:lstStyle/>
        <a:p>
          <a:endParaRPr lang="en-GB"/>
        </a:p>
      </dgm:t>
    </dgm:pt>
    <dgm:pt modelId="{4C5F899B-5FAE-409D-9FFA-E72F05366696}" type="sibTrans" cxnId="{21BC3739-B1E9-4EEA-952A-C0A53508B393}">
      <dgm:prSet/>
      <dgm:spPr/>
      <dgm:t>
        <a:bodyPr/>
        <a:lstStyle/>
        <a:p>
          <a:endParaRPr lang="en-GB"/>
        </a:p>
      </dgm:t>
    </dgm:pt>
    <dgm:pt modelId="{79322073-DD2D-4076-BDFB-A9FDC950ACCF}">
      <dgm:prSet phldrT="[Text]" custT="1"/>
      <dgm:spPr/>
      <dgm:t>
        <a:bodyPr/>
        <a:lstStyle/>
        <a:p>
          <a:r>
            <a:rPr lang="en-GB" sz="1600" dirty="0"/>
            <a:t>Pathway management</a:t>
          </a:r>
        </a:p>
      </dgm:t>
    </dgm:pt>
    <dgm:pt modelId="{1CF2D1DF-6D0C-4185-A9F7-3AF46D325E09}" type="parTrans" cxnId="{8A92A7E8-E6D8-4D79-8B74-8CBFA0535AD4}">
      <dgm:prSet/>
      <dgm:spPr/>
      <dgm:t>
        <a:bodyPr/>
        <a:lstStyle/>
        <a:p>
          <a:endParaRPr lang="en-GB"/>
        </a:p>
      </dgm:t>
    </dgm:pt>
    <dgm:pt modelId="{593FC431-0031-4BA5-95B4-8A2B1B7B6EEE}" type="sibTrans" cxnId="{8A92A7E8-E6D8-4D79-8B74-8CBFA0535AD4}">
      <dgm:prSet/>
      <dgm:spPr/>
      <dgm:t>
        <a:bodyPr/>
        <a:lstStyle/>
        <a:p>
          <a:endParaRPr lang="en-GB"/>
        </a:p>
      </dgm:t>
    </dgm:pt>
    <dgm:pt modelId="{995FDF1A-A8E9-4DAC-8350-B4586533A46B}">
      <dgm:prSet phldrT="[Text]" custT="1"/>
      <dgm:spPr/>
      <dgm:t>
        <a:bodyPr/>
        <a:lstStyle/>
        <a:p>
          <a:r>
            <a:rPr lang="en-GB" sz="1600" dirty="0"/>
            <a:t>Additional scenarios where consultant update would apply automatically, to where a trust radiology or pathology system flags a patient as suspicious of or with confirmed cancer, where an interval scan is abnormal or where a patient through bowel screening who initially declines all diagnostics opts at a later point to progress their pathway</a:t>
          </a:r>
        </a:p>
      </dgm:t>
    </dgm:pt>
    <dgm:pt modelId="{D66BB2E1-A623-481D-94B4-274069F7F5B4}" type="parTrans" cxnId="{E6BA1C05-CB8B-418A-A014-5C4605606D04}">
      <dgm:prSet/>
      <dgm:spPr/>
      <dgm:t>
        <a:bodyPr/>
        <a:lstStyle/>
        <a:p>
          <a:endParaRPr lang="en-GB"/>
        </a:p>
      </dgm:t>
    </dgm:pt>
    <dgm:pt modelId="{6DE30666-E157-4FCF-B9FA-40E6DB5A0F57}" type="sibTrans" cxnId="{E6BA1C05-CB8B-418A-A014-5C4605606D04}">
      <dgm:prSet/>
      <dgm:spPr/>
      <dgm:t>
        <a:bodyPr/>
        <a:lstStyle/>
        <a:p>
          <a:endParaRPr lang="en-GB"/>
        </a:p>
      </dgm:t>
    </dgm:pt>
    <dgm:pt modelId="{B6A57527-976F-4C92-82EB-DF5324D29688}">
      <dgm:prSet phldrT="[Text]" custT="1"/>
      <dgm:spPr/>
      <dgm:t>
        <a:bodyPr/>
        <a:lstStyle/>
        <a:p>
          <a:r>
            <a:rPr lang="en-GB" sz="1600" dirty="0"/>
            <a:t>Increase risk to 62 day breach</a:t>
          </a:r>
        </a:p>
      </dgm:t>
    </dgm:pt>
    <dgm:pt modelId="{25265D4A-0508-4835-B942-3751DF06847C}" type="parTrans" cxnId="{9E5B5A5A-C9C5-4EB2-8D60-DCD795AB5BF8}">
      <dgm:prSet/>
      <dgm:spPr/>
      <dgm:t>
        <a:bodyPr/>
        <a:lstStyle/>
        <a:p>
          <a:endParaRPr lang="en-GB"/>
        </a:p>
      </dgm:t>
    </dgm:pt>
    <dgm:pt modelId="{18142705-3F41-4E6A-A967-485FA5D0D31F}" type="sibTrans" cxnId="{9E5B5A5A-C9C5-4EB2-8D60-DCD795AB5BF8}">
      <dgm:prSet/>
      <dgm:spPr/>
      <dgm:t>
        <a:bodyPr/>
        <a:lstStyle/>
        <a:p>
          <a:endParaRPr lang="en-GB"/>
        </a:p>
      </dgm:t>
    </dgm:pt>
    <dgm:pt modelId="{4820997F-7C46-4675-B5BC-BD85FECFD69D}">
      <dgm:prSet phldrT="[Text]" custT="1"/>
      <dgm:spPr/>
      <dgm:t>
        <a:bodyPr/>
        <a:lstStyle/>
        <a:p>
          <a:r>
            <a:rPr lang="en-GB" sz="1600" dirty="0"/>
            <a:t>Recording / training</a:t>
          </a:r>
        </a:p>
      </dgm:t>
    </dgm:pt>
    <dgm:pt modelId="{BB0A6B6D-BF69-4108-897D-16EA98EEC014}" type="parTrans" cxnId="{A4F7E750-DBF3-4481-9EF1-A72C85E0A224}">
      <dgm:prSet/>
      <dgm:spPr/>
      <dgm:t>
        <a:bodyPr/>
        <a:lstStyle/>
        <a:p>
          <a:endParaRPr lang="en-GB"/>
        </a:p>
      </dgm:t>
    </dgm:pt>
    <dgm:pt modelId="{995EB476-1E1C-48C5-891A-FF79F5C52A92}" type="sibTrans" cxnId="{A4F7E750-DBF3-4481-9EF1-A72C85E0A224}">
      <dgm:prSet/>
      <dgm:spPr/>
      <dgm:t>
        <a:bodyPr/>
        <a:lstStyle/>
        <a:p>
          <a:endParaRPr lang="en-GB"/>
        </a:p>
      </dgm:t>
    </dgm:pt>
    <dgm:pt modelId="{985A30CA-00F6-46BA-8C1C-C5C59A188913}">
      <dgm:prSet phldrT="[Text]" custT="1"/>
      <dgm:spPr/>
      <dgm:t>
        <a:bodyPr/>
        <a:lstStyle/>
        <a:p>
          <a:r>
            <a:rPr lang="en-GB" sz="1600" dirty="0"/>
            <a:t>Training / recording / audit</a:t>
          </a:r>
        </a:p>
      </dgm:t>
    </dgm:pt>
    <dgm:pt modelId="{B53AD22A-5FDB-4611-9023-42D5A82C5F31}" type="parTrans" cxnId="{760A7287-9FBC-4E0C-A0A7-F88475255CEA}">
      <dgm:prSet/>
      <dgm:spPr/>
      <dgm:t>
        <a:bodyPr/>
        <a:lstStyle/>
        <a:p>
          <a:endParaRPr lang="en-GB"/>
        </a:p>
      </dgm:t>
    </dgm:pt>
    <dgm:pt modelId="{E36E5DF4-79B1-4948-A76E-6899500364F6}" type="sibTrans" cxnId="{760A7287-9FBC-4E0C-A0A7-F88475255CEA}">
      <dgm:prSet/>
      <dgm:spPr/>
      <dgm:t>
        <a:bodyPr/>
        <a:lstStyle/>
        <a:p>
          <a:endParaRPr lang="en-GB"/>
        </a:p>
      </dgm:t>
    </dgm:pt>
    <dgm:pt modelId="{E8A96BBC-911F-49F8-A852-28F47E23D5F3}">
      <dgm:prSet phldrT="[Text]" custT="1"/>
      <dgm:spPr/>
      <dgm:t>
        <a:bodyPr/>
        <a:lstStyle/>
        <a:p>
          <a:r>
            <a:rPr lang="en-GB" sz="1600" dirty="0"/>
            <a:t>Volume of 31 day only pathway reduction</a:t>
          </a:r>
        </a:p>
      </dgm:t>
    </dgm:pt>
    <dgm:pt modelId="{4EAD423C-DD9A-40C3-849D-DC982BAE9833}" type="parTrans" cxnId="{448C7351-91EF-45F6-83D6-BB9410775AAB}">
      <dgm:prSet/>
      <dgm:spPr/>
      <dgm:t>
        <a:bodyPr/>
        <a:lstStyle/>
        <a:p>
          <a:endParaRPr lang="en-GB"/>
        </a:p>
      </dgm:t>
    </dgm:pt>
    <dgm:pt modelId="{8C8D646B-3055-4563-85AF-1FF304148E0D}" type="sibTrans" cxnId="{448C7351-91EF-45F6-83D6-BB9410775AAB}">
      <dgm:prSet/>
      <dgm:spPr/>
      <dgm:t>
        <a:bodyPr/>
        <a:lstStyle/>
        <a:p>
          <a:endParaRPr lang="en-GB"/>
        </a:p>
      </dgm:t>
    </dgm:pt>
    <dgm:pt modelId="{73EE494D-3439-449E-83FE-4DCAFF5964CE}">
      <dgm:prSet phldrT="[Text]" custT="1"/>
      <dgm:spPr/>
      <dgm:t>
        <a:bodyPr/>
        <a:lstStyle/>
        <a:p>
          <a:r>
            <a:rPr lang="en-GB" sz="1600" dirty="0"/>
            <a:t>Reporting protocols / communication </a:t>
          </a:r>
        </a:p>
      </dgm:t>
    </dgm:pt>
    <dgm:pt modelId="{577B8335-D3AC-4BD7-B82F-82298BB33986}" type="parTrans" cxnId="{38D862F7-6FD2-4E8E-8407-CE92A1B3D71B}">
      <dgm:prSet/>
      <dgm:spPr/>
      <dgm:t>
        <a:bodyPr/>
        <a:lstStyle/>
        <a:p>
          <a:endParaRPr lang="en-GB"/>
        </a:p>
      </dgm:t>
    </dgm:pt>
    <dgm:pt modelId="{82CA1C2F-2F66-4E13-9B98-716E4535C375}" type="sibTrans" cxnId="{38D862F7-6FD2-4E8E-8407-CE92A1B3D71B}">
      <dgm:prSet/>
      <dgm:spPr/>
      <dgm:t>
        <a:bodyPr/>
        <a:lstStyle/>
        <a:p>
          <a:endParaRPr lang="en-GB"/>
        </a:p>
      </dgm:t>
    </dgm:pt>
    <dgm:pt modelId="{401CAB16-C77E-42B6-B95D-989C41FD742F}" type="pres">
      <dgm:prSet presAssocID="{4E3F1856-5CE1-4E41-A5F8-13AD62511108}" presName="Name0" presStyleCnt="0">
        <dgm:presLayoutVars>
          <dgm:dir/>
          <dgm:animLvl val="lvl"/>
          <dgm:resizeHandles val="exact"/>
        </dgm:presLayoutVars>
      </dgm:prSet>
      <dgm:spPr/>
    </dgm:pt>
    <dgm:pt modelId="{50C9A70E-0525-422F-A093-5B67ED49E549}" type="pres">
      <dgm:prSet presAssocID="{F30633FF-B31D-4776-A1C9-197FC3B1D0E9}" presName="linNode" presStyleCnt="0"/>
      <dgm:spPr/>
    </dgm:pt>
    <dgm:pt modelId="{681FDD23-DDE4-4B84-A08B-7C12F4285355}" type="pres">
      <dgm:prSet presAssocID="{F30633FF-B31D-4776-A1C9-197FC3B1D0E9}" presName="parentText" presStyleLbl="node1" presStyleIdx="0" presStyleCnt="3" custScaleX="255745" custScaleY="73834" custLinFactNeighborX="-493" custLinFactNeighborY="-8032">
        <dgm:presLayoutVars>
          <dgm:chMax val="1"/>
          <dgm:bulletEnabled val="1"/>
        </dgm:presLayoutVars>
      </dgm:prSet>
      <dgm:spPr/>
    </dgm:pt>
    <dgm:pt modelId="{1FD53DF3-9C92-426D-A548-B7D4C5D8EB96}" type="pres">
      <dgm:prSet presAssocID="{F30633FF-B31D-4776-A1C9-197FC3B1D0E9}" presName="descendantText" presStyleLbl="alignAccFollowNode1" presStyleIdx="0" presStyleCnt="3" custScaleY="48937">
        <dgm:presLayoutVars>
          <dgm:bulletEnabled val="1"/>
        </dgm:presLayoutVars>
      </dgm:prSet>
      <dgm:spPr/>
    </dgm:pt>
    <dgm:pt modelId="{6B928C51-634D-4B11-A217-6EDB14EF96A3}" type="pres">
      <dgm:prSet presAssocID="{FBDAF998-1BA6-4B17-900C-877377C0DA8E}" presName="sp" presStyleCnt="0"/>
      <dgm:spPr/>
    </dgm:pt>
    <dgm:pt modelId="{4A9CEEB7-3127-424E-9B74-D0F6EB7A3C39}" type="pres">
      <dgm:prSet presAssocID="{21FD1E74-CB90-45C1-81F3-B0F2EF1DE632}" presName="linNode" presStyleCnt="0"/>
      <dgm:spPr/>
    </dgm:pt>
    <dgm:pt modelId="{4549A3D8-AEC6-45F2-83F9-8922A8227248}" type="pres">
      <dgm:prSet presAssocID="{21FD1E74-CB90-45C1-81F3-B0F2EF1DE632}" presName="parentText" presStyleLbl="node1" presStyleIdx="1" presStyleCnt="3" custScaleX="256432" custLinFactNeighborX="-16" custLinFactNeighborY="353">
        <dgm:presLayoutVars>
          <dgm:chMax val="1"/>
          <dgm:bulletEnabled val="1"/>
        </dgm:presLayoutVars>
      </dgm:prSet>
      <dgm:spPr/>
    </dgm:pt>
    <dgm:pt modelId="{B83B9726-4531-499B-AE70-0E8EDD7DA47A}" type="pres">
      <dgm:prSet presAssocID="{21FD1E74-CB90-45C1-81F3-B0F2EF1DE632}" presName="descendantText" presStyleLbl="alignAccFollowNode1" presStyleIdx="1" presStyleCnt="3" custScaleY="86172">
        <dgm:presLayoutVars>
          <dgm:bulletEnabled val="1"/>
        </dgm:presLayoutVars>
      </dgm:prSet>
      <dgm:spPr/>
    </dgm:pt>
    <dgm:pt modelId="{4E8BB510-8CCC-4BA8-AF1E-3552B5D9E50F}" type="pres">
      <dgm:prSet presAssocID="{4C5F899B-5FAE-409D-9FFA-E72F05366696}" presName="sp" presStyleCnt="0"/>
      <dgm:spPr/>
    </dgm:pt>
    <dgm:pt modelId="{68870081-A086-4627-84C4-AF2E3637FABE}" type="pres">
      <dgm:prSet presAssocID="{995FDF1A-A8E9-4DAC-8350-B4586533A46B}" presName="linNode" presStyleCnt="0"/>
      <dgm:spPr/>
    </dgm:pt>
    <dgm:pt modelId="{F0B05F4B-DF61-4AD9-88B8-898E25964FAB}" type="pres">
      <dgm:prSet presAssocID="{995FDF1A-A8E9-4DAC-8350-B4586533A46B}" presName="parentText" presStyleLbl="node1" presStyleIdx="2" presStyleCnt="3" custScaleX="267248" custScaleY="180230">
        <dgm:presLayoutVars>
          <dgm:chMax val="1"/>
          <dgm:bulletEnabled val="1"/>
        </dgm:presLayoutVars>
      </dgm:prSet>
      <dgm:spPr/>
    </dgm:pt>
    <dgm:pt modelId="{2817C9AD-2971-4B41-906E-E0CE156942BD}" type="pres">
      <dgm:prSet presAssocID="{995FDF1A-A8E9-4DAC-8350-B4586533A46B}" presName="descendantText" presStyleLbl="alignAccFollowNode1" presStyleIdx="2" presStyleCnt="3" custScaleY="200428" custLinFactNeighborX="-3372" custLinFactNeighborY="-2721">
        <dgm:presLayoutVars>
          <dgm:bulletEnabled val="1"/>
        </dgm:presLayoutVars>
      </dgm:prSet>
      <dgm:spPr/>
    </dgm:pt>
  </dgm:ptLst>
  <dgm:cxnLst>
    <dgm:cxn modelId="{E6BA1C05-CB8B-418A-A014-5C4605606D04}" srcId="{4E3F1856-5CE1-4E41-A5F8-13AD62511108}" destId="{995FDF1A-A8E9-4DAC-8350-B4586533A46B}" srcOrd="2" destOrd="0" parTransId="{D66BB2E1-A623-481D-94B4-274069F7F5B4}" sibTransId="{6DE30666-E157-4FCF-B9FA-40E6DB5A0F57}"/>
    <dgm:cxn modelId="{8AB2F805-E1C9-4B8E-ABD9-2327FF3488F3}" type="presOf" srcId="{B6A57527-976F-4C92-82EB-DF5324D29688}" destId="{2817C9AD-2971-4B41-906E-E0CE156942BD}" srcOrd="0" destOrd="0" presId="urn:microsoft.com/office/officeart/2005/8/layout/vList5"/>
    <dgm:cxn modelId="{E2FE8F2B-167E-4FBE-9AE9-D0C822007AE0}" type="presOf" srcId="{4820997F-7C46-4675-B5BC-BD85FECFD69D}" destId="{B83B9726-4531-499B-AE70-0E8EDD7DA47A}" srcOrd="0" destOrd="1" presId="urn:microsoft.com/office/officeart/2005/8/layout/vList5"/>
    <dgm:cxn modelId="{76BCAB2E-82DE-4FF8-99A7-49EA4E59E1E9}" srcId="{F30633FF-B31D-4776-A1C9-197FC3B1D0E9}" destId="{A15F3455-AD1A-4C9E-B64F-D9DF7B5D7EA2}" srcOrd="0" destOrd="0" parTransId="{43C69EF2-F8BA-4A68-82D3-38304C524D8C}" sibTransId="{5163F39F-E9A4-43C4-A083-FB4D842C898D}"/>
    <dgm:cxn modelId="{21BC3739-B1E9-4EEA-952A-C0A53508B393}" srcId="{4E3F1856-5CE1-4E41-A5F8-13AD62511108}" destId="{21FD1E74-CB90-45C1-81F3-B0F2EF1DE632}" srcOrd="1" destOrd="0" parTransId="{6A366B73-D50E-42E0-8F06-D66AF367AF59}" sibTransId="{4C5F899B-5FAE-409D-9FFA-E72F05366696}"/>
    <dgm:cxn modelId="{07E29E3D-C061-4822-BAF0-A7A9E8A8AAF5}" type="presOf" srcId="{F30633FF-B31D-4776-A1C9-197FC3B1D0E9}" destId="{681FDD23-DDE4-4B84-A08B-7C12F4285355}" srcOrd="0" destOrd="0" presId="urn:microsoft.com/office/officeart/2005/8/layout/vList5"/>
    <dgm:cxn modelId="{8983B15B-1C7F-4CF6-8F61-F0A3DDEE1843}" type="presOf" srcId="{21FD1E74-CB90-45C1-81F3-B0F2EF1DE632}" destId="{4549A3D8-AEC6-45F2-83F9-8922A8227248}" srcOrd="0" destOrd="0" presId="urn:microsoft.com/office/officeart/2005/8/layout/vList5"/>
    <dgm:cxn modelId="{620B9D5F-3C7B-4499-973A-11F7FECABBD3}" type="presOf" srcId="{995FDF1A-A8E9-4DAC-8350-B4586533A46B}" destId="{F0B05F4B-DF61-4AD9-88B8-898E25964FAB}" srcOrd="0" destOrd="0" presId="urn:microsoft.com/office/officeart/2005/8/layout/vList5"/>
    <dgm:cxn modelId="{91C50866-A28C-49B4-A5FA-B83C700DA55E}" type="presOf" srcId="{985A30CA-00F6-46BA-8C1C-C5C59A188913}" destId="{2817C9AD-2971-4B41-906E-E0CE156942BD}" srcOrd="0" destOrd="1" presId="urn:microsoft.com/office/officeart/2005/8/layout/vList5"/>
    <dgm:cxn modelId="{F51CA869-C4A7-4E2E-B006-F3C84540D1AC}" type="presOf" srcId="{73EE494D-3439-449E-83FE-4DCAFF5964CE}" destId="{2817C9AD-2971-4B41-906E-E0CE156942BD}" srcOrd="0" destOrd="3" presId="urn:microsoft.com/office/officeart/2005/8/layout/vList5"/>
    <dgm:cxn modelId="{A4F7E750-DBF3-4481-9EF1-A72C85E0A224}" srcId="{21FD1E74-CB90-45C1-81F3-B0F2EF1DE632}" destId="{4820997F-7C46-4675-B5BC-BD85FECFD69D}" srcOrd="1" destOrd="0" parTransId="{BB0A6B6D-BF69-4108-897D-16EA98EEC014}" sibTransId="{995EB476-1E1C-48C5-891A-FF79F5C52A92}"/>
    <dgm:cxn modelId="{448C7351-91EF-45F6-83D6-BB9410775AAB}" srcId="{995FDF1A-A8E9-4DAC-8350-B4586533A46B}" destId="{E8A96BBC-911F-49F8-A852-28F47E23D5F3}" srcOrd="2" destOrd="0" parTransId="{4EAD423C-DD9A-40C3-849D-DC982BAE9833}" sibTransId="{8C8D646B-3055-4563-85AF-1FF304148E0D}"/>
    <dgm:cxn modelId="{9E5B5A5A-C9C5-4EB2-8D60-DCD795AB5BF8}" srcId="{995FDF1A-A8E9-4DAC-8350-B4586533A46B}" destId="{B6A57527-976F-4C92-82EB-DF5324D29688}" srcOrd="0" destOrd="0" parTransId="{25265D4A-0508-4835-B942-3751DF06847C}" sibTransId="{18142705-3F41-4E6A-A967-485FA5D0D31F}"/>
    <dgm:cxn modelId="{1D00D085-20B9-423A-B7E2-C67F766C4284}" type="presOf" srcId="{79322073-DD2D-4076-BDFB-A9FDC950ACCF}" destId="{B83B9726-4531-499B-AE70-0E8EDD7DA47A}" srcOrd="0" destOrd="0" presId="urn:microsoft.com/office/officeart/2005/8/layout/vList5"/>
    <dgm:cxn modelId="{760A7287-9FBC-4E0C-A0A7-F88475255CEA}" srcId="{995FDF1A-A8E9-4DAC-8350-B4586533A46B}" destId="{985A30CA-00F6-46BA-8C1C-C5C59A188913}" srcOrd="1" destOrd="0" parTransId="{B53AD22A-5FDB-4611-9023-42D5A82C5F31}" sibTransId="{E36E5DF4-79B1-4948-A76E-6899500364F6}"/>
    <dgm:cxn modelId="{E185C387-58E3-4607-BB7A-72D36A6060A1}" srcId="{4E3F1856-5CE1-4E41-A5F8-13AD62511108}" destId="{F30633FF-B31D-4776-A1C9-197FC3B1D0E9}" srcOrd="0" destOrd="0" parTransId="{C54716E2-3BF5-4789-88B4-BF71E05A358D}" sibTransId="{FBDAF998-1BA6-4B17-900C-877377C0DA8E}"/>
    <dgm:cxn modelId="{6B0D759B-04DC-4E3F-BD5B-AC15E717946A}" type="presOf" srcId="{E8A96BBC-911F-49F8-A852-28F47E23D5F3}" destId="{2817C9AD-2971-4B41-906E-E0CE156942BD}" srcOrd="0" destOrd="2" presId="urn:microsoft.com/office/officeart/2005/8/layout/vList5"/>
    <dgm:cxn modelId="{A3DD6CA6-A733-466E-8A81-E1CD96220528}" type="presOf" srcId="{A15F3455-AD1A-4C9E-B64F-D9DF7B5D7EA2}" destId="{1FD53DF3-9C92-426D-A548-B7D4C5D8EB96}" srcOrd="0" destOrd="0" presId="urn:microsoft.com/office/officeart/2005/8/layout/vList5"/>
    <dgm:cxn modelId="{64C8EDC4-CC93-4D89-86AA-D9AA650A1964}" type="presOf" srcId="{4E3F1856-5CE1-4E41-A5F8-13AD62511108}" destId="{401CAB16-C77E-42B6-B95D-989C41FD742F}" srcOrd="0" destOrd="0" presId="urn:microsoft.com/office/officeart/2005/8/layout/vList5"/>
    <dgm:cxn modelId="{8A92A7E8-E6D8-4D79-8B74-8CBFA0535AD4}" srcId="{21FD1E74-CB90-45C1-81F3-B0F2EF1DE632}" destId="{79322073-DD2D-4076-BDFB-A9FDC950ACCF}" srcOrd="0" destOrd="0" parTransId="{1CF2D1DF-6D0C-4185-A9F7-3AF46D325E09}" sibTransId="{593FC431-0031-4BA5-95B4-8A2B1B7B6EEE}"/>
    <dgm:cxn modelId="{38D862F7-6FD2-4E8E-8407-CE92A1B3D71B}" srcId="{995FDF1A-A8E9-4DAC-8350-B4586533A46B}" destId="{73EE494D-3439-449E-83FE-4DCAFF5964CE}" srcOrd="3" destOrd="0" parTransId="{577B8335-D3AC-4BD7-B82F-82298BB33986}" sibTransId="{82CA1C2F-2F66-4E13-9B98-716E4535C375}"/>
    <dgm:cxn modelId="{0FC24D69-211A-4016-AF9E-94161CBAD0C8}" type="presParOf" srcId="{401CAB16-C77E-42B6-B95D-989C41FD742F}" destId="{50C9A70E-0525-422F-A093-5B67ED49E549}" srcOrd="0" destOrd="0" presId="urn:microsoft.com/office/officeart/2005/8/layout/vList5"/>
    <dgm:cxn modelId="{C8518443-D4A8-4F5A-99F3-2C957CDCE4BA}" type="presParOf" srcId="{50C9A70E-0525-422F-A093-5B67ED49E549}" destId="{681FDD23-DDE4-4B84-A08B-7C12F4285355}" srcOrd="0" destOrd="0" presId="urn:microsoft.com/office/officeart/2005/8/layout/vList5"/>
    <dgm:cxn modelId="{0F2034D1-E5ED-4DC8-A24A-5211C9F8A659}" type="presParOf" srcId="{50C9A70E-0525-422F-A093-5B67ED49E549}" destId="{1FD53DF3-9C92-426D-A548-B7D4C5D8EB96}" srcOrd="1" destOrd="0" presId="urn:microsoft.com/office/officeart/2005/8/layout/vList5"/>
    <dgm:cxn modelId="{CD5385AD-6C75-42B9-982D-D30DC53AA2D7}" type="presParOf" srcId="{401CAB16-C77E-42B6-B95D-989C41FD742F}" destId="{6B928C51-634D-4B11-A217-6EDB14EF96A3}" srcOrd="1" destOrd="0" presId="urn:microsoft.com/office/officeart/2005/8/layout/vList5"/>
    <dgm:cxn modelId="{99900DAA-188D-43C4-9211-51B3C2E86758}" type="presParOf" srcId="{401CAB16-C77E-42B6-B95D-989C41FD742F}" destId="{4A9CEEB7-3127-424E-9B74-D0F6EB7A3C39}" srcOrd="2" destOrd="0" presId="urn:microsoft.com/office/officeart/2005/8/layout/vList5"/>
    <dgm:cxn modelId="{1DF275D8-8263-46FD-8278-92ADEBBD9345}" type="presParOf" srcId="{4A9CEEB7-3127-424E-9B74-D0F6EB7A3C39}" destId="{4549A3D8-AEC6-45F2-83F9-8922A8227248}" srcOrd="0" destOrd="0" presId="urn:microsoft.com/office/officeart/2005/8/layout/vList5"/>
    <dgm:cxn modelId="{3DBAA428-3D15-40BE-B9D2-4A031F09E577}" type="presParOf" srcId="{4A9CEEB7-3127-424E-9B74-D0F6EB7A3C39}" destId="{B83B9726-4531-499B-AE70-0E8EDD7DA47A}" srcOrd="1" destOrd="0" presId="urn:microsoft.com/office/officeart/2005/8/layout/vList5"/>
    <dgm:cxn modelId="{993393EA-B184-4E36-A6F9-A3A84E34C500}" type="presParOf" srcId="{401CAB16-C77E-42B6-B95D-989C41FD742F}" destId="{4E8BB510-8CCC-4BA8-AF1E-3552B5D9E50F}" srcOrd="3" destOrd="0" presId="urn:microsoft.com/office/officeart/2005/8/layout/vList5"/>
    <dgm:cxn modelId="{0D3704CA-A2C3-47EA-8FDF-7EFA4D26D1AE}" type="presParOf" srcId="{401CAB16-C77E-42B6-B95D-989C41FD742F}" destId="{68870081-A086-4627-84C4-AF2E3637FABE}" srcOrd="4" destOrd="0" presId="urn:microsoft.com/office/officeart/2005/8/layout/vList5"/>
    <dgm:cxn modelId="{799D61BD-08E9-4B5B-A2FA-FED9E541EF57}" type="presParOf" srcId="{68870081-A086-4627-84C4-AF2E3637FABE}" destId="{F0B05F4B-DF61-4AD9-88B8-898E25964FAB}" srcOrd="0" destOrd="0" presId="urn:microsoft.com/office/officeart/2005/8/layout/vList5"/>
    <dgm:cxn modelId="{65A53926-BF96-4283-A235-E3A9D0805C1A}" type="presParOf" srcId="{68870081-A086-4627-84C4-AF2E3637FABE}" destId="{2817C9AD-2971-4B41-906E-E0CE156942BD}"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E3F1856-5CE1-4E41-A5F8-13AD62511108}" type="doc">
      <dgm:prSet loTypeId="urn:microsoft.com/office/officeart/2005/8/layout/vList5" loCatId="list" qsTypeId="urn:microsoft.com/office/officeart/2005/8/quickstyle/3d2" qsCatId="3D" csTypeId="urn:microsoft.com/office/officeart/2005/8/colors/colorful4" csCatId="colorful" phldr="1"/>
      <dgm:spPr/>
      <dgm:t>
        <a:bodyPr/>
        <a:lstStyle/>
        <a:p>
          <a:endParaRPr lang="en-GB"/>
        </a:p>
      </dgm:t>
    </dgm:pt>
    <dgm:pt modelId="{F30633FF-B31D-4776-A1C9-197FC3B1D0E9}">
      <dgm:prSet phldrT="[Text]" custT="1"/>
      <dgm:spPr/>
      <dgm:t>
        <a:bodyPr/>
        <a:lstStyle/>
        <a:p>
          <a:r>
            <a:rPr lang="en-GB" sz="1600" dirty="0"/>
            <a:t>Additional guidance added on how to record 62 day and 31-day pathways where a patient is diagnosed with multiple primaries on the same pathway.</a:t>
          </a:r>
        </a:p>
      </dgm:t>
    </dgm:pt>
    <dgm:pt modelId="{C54716E2-3BF5-4789-88B4-BF71E05A358D}" type="parTrans" cxnId="{E185C387-58E3-4607-BB7A-72D36A6060A1}">
      <dgm:prSet/>
      <dgm:spPr/>
      <dgm:t>
        <a:bodyPr/>
        <a:lstStyle/>
        <a:p>
          <a:endParaRPr lang="en-GB"/>
        </a:p>
      </dgm:t>
    </dgm:pt>
    <dgm:pt modelId="{FBDAF998-1BA6-4B17-900C-877377C0DA8E}" type="sibTrans" cxnId="{E185C387-58E3-4607-BB7A-72D36A6060A1}">
      <dgm:prSet/>
      <dgm:spPr/>
      <dgm:t>
        <a:bodyPr/>
        <a:lstStyle/>
        <a:p>
          <a:endParaRPr lang="en-GB"/>
        </a:p>
      </dgm:t>
    </dgm:pt>
    <dgm:pt modelId="{21FD1E74-CB90-45C1-81F3-B0F2EF1DE632}">
      <dgm:prSet phldrT="[Text]" custT="1"/>
      <dgm:spPr/>
      <dgm:t>
        <a:bodyPr/>
        <a:lstStyle/>
        <a:p>
          <a:r>
            <a:rPr lang="en-GB" sz="1600" dirty="0"/>
            <a:t>Additional guidance around inter-provider transfer recording, including the scenarios where a provider is not notified a patient is on an active 62-day pathway</a:t>
          </a:r>
        </a:p>
      </dgm:t>
    </dgm:pt>
    <dgm:pt modelId="{6A366B73-D50E-42E0-8F06-D66AF367AF59}" type="parTrans" cxnId="{21BC3739-B1E9-4EEA-952A-C0A53508B393}">
      <dgm:prSet/>
      <dgm:spPr/>
      <dgm:t>
        <a:bodyPr/>
        <a:lstStyle/>
        <a:p>
          <a:endParaRPr lang="en-GB"/>
        </a:p>
      </dgm:t>
    </dgm:pt>
    <dgm:pt modelId="{4C5F899B-5FAE-409D-9FFA-E72F05366696}" type="sibTrans" cxnId="{21BC3739-B1E9-4EEA-952A-C0A53508B393}">
      <dgm:prSet/>
      <dgm:spPr/>
      <dgm:t>
        <a:bodyPr/>
        <a:lstStyle/>
        <a:p>
          <a:endParaRPr lang="en-GB"/>
        </a:p>
      </dgm:t>
    </dgm:pt>
    <dgm:pt modelId="{79322073-DD2D-4076-BDFB-A9FDC950ACCF}">
      <dgm:prSet phldrT="[Text]" custT="1"/>
      <dgm:spPr/>
      <dgm:t>
        <a:bodyPr/>
        <a:lstStyle/>
        <a:p>
          <a:r>
            <a:rPr lang="en-GB" sz="1500" b="0" dirty="0"/>
            <a:t>Increased tertiary breaches</a:t>
          </a:r>
        </a:p>
      </dgm:t>
    </dgm:pt>
    <dgm:pt modelId="{1CF2D1DF-6D0C-4185-A9F7-3AF46D325E09}" type="parTrans" cxnId="{8A92A7E8-E6D8-4D79-8B74-8CBFA0535AD4}">
      <dgm:prSet/>
      <dgm:spPr/>
      <dgm:t>
        <a:bodyPr/>
        <a:lstStyle/>
        <a:p>
          <a:endParaRPr lang="en-GB"/>
        </a:p>
      </dgm:t>
    </dgm:pt>
    <dgm:pt modelId="{593FC431-0031-4BA5-95B4-8A2B1B7B6EEE}" type="sibTrans" cxnId="{8A92A7E8-E6D8-4D79-8B74-8CBFA0535AD4}">
      <dgm:prSet/>
      <dgm:spPr/>
      <dgm:t>
        <a:bodyPr/>
        <a:lstStyle/>
        <a:p>
          <a:endParaRPr lang="en-GB"/>
        </a:p>
      </dgm:t>
    </dgm:pt>
    <dgm:pt modelId="{995FDF1A-A8E9-4DAC-8350-B4586533A46B}">
      <dgm:prSet phldrT="[Text]" custT="1"/>
      <dgm:spPr/>
      <dgm:t>
        <a:bodyPr/>
        <a:lstStyle/>
        <a:p>
          <a:r>
            <a:rPr lang="en-GB" sz="1600" dirty="0"/>
            <a:t>Guidance around bladder cancer updated, so the Mitomycin now never counts as a First Definitive Treatment</a:t>
          </a:r>
        </a:p>
      </dgm:t>
    </dgm:pt>
    <dgm:pt modelId="{D66BB2E1-A623-481D-94B4-274069F7F5B4}" type="parTrans" cxnId="{E6BA1C05-CB8B-418A-A014-5C4605606D04}">
      <dgm:prSet/>
      <dgm:spPr/>
      <dgm:t>
        <a:bodyPr/>
        <a:lstStyle/>
        <a:p>
          <a:endParaRPr lang="en-GB"/>
        </a:p>
      </dgm:t>
    </dgm:pt>
    <dgm:pt modelId="{6DE30666-E157-4FCF-B9FA-40E6DB5A0F57}" type="sibTrans" cxnId="{E6BA1C05-CB8B-418A-A014-5C4605606D04}">
      <dgm:prSet/>
      <dgm:spPr/>
      <dgm:t>
        <a:bodyPr/>
        <a:lstStyle/>
        <a:p>
          <a:endParaRPr lang="en-GB"/>
        </a:p>
      </dgm:t>
    </dgm:pt>
    <dgm:pt modelId="{B6A57527-976F-4C92-82EB-DF5324D29688}">
      <dgm:prSet phldrT="[Text]" custT="1"/>
      <dgm:spPr/>
      <dgm:t>
        <a:bodyPr/>
        <a:lstStyle/>
        <a:p>
          <a:r>
            <a:rPr lang="en-GB" sz="1500" dirty="0"/>
            <a:t>Increased 62 day breaches</a:t>
          </a:r>
        </a:p>
      </dgm:t>
    </dgm:pt>
    <dgm:pt modelId="{25265D4A-0508-4835-B942-3751DF06847C}" type="parTrans" cxnId="{9E5B5A5A-C9C5-4EB2-8D60-DCD795AB5BF8}">
      <dgm:prSet/>
      <dgm:spPr/>
      <dgm:t>
        <a:bodyPr/>
        <a:lstStyle/>
        <a:p>
          <a:endParaRPr lang="en-GB"/>
        </a:p>
      </dgm:t>
    </dgm:pt>
    <dgm:pt modelId="{18142705-3F41-4E6A-A967-485FA5D0D31F}" type="sibTrans" cxnId="{9E5B5A5A-C9C5-4EB2-8D60-DCD795AB5BF8}">
      <dgm:prSet/>
      <dgm:spPr/>
      <dgm:t>
        <a:bodyPr/>
        <a:lstStyle/>
        <a:p>
          <a:endParaRPr lang="en-GB"/>
        </a:p>
      </dgm:t>
    </dgm:pt>
    <dgm:pt modelId="{A15F3455-AD1A-4C9E-B64F-D9DF7B5D7EA2}">
      <dgm:prSet phldrT="[Text]" custT="1"/>
      <dgm:spPr/>
      <dgm:t>
        <a:bodyPr/>
        <a:lstStyle/>
        <a:p>
          <a:r>
            <a:rPr lang="en-GB" sz="1600" b="0" dirty="0"/>
            <a:t>Training / recording</a:t>
          </a:r>
          <a:endParaRPr lang="en-GB" sz="1600" dirty="0"/>
        </a:p>
      </dgm:t>
    </dgm:pt>
    <dgm:pt modelId="{5163F39F-E9A4-43C4-A083-FB4D842C898D}" type="sibTrans" cxnId="{76BCAB2E-82DE-4FF8-99A7-49EA4E59E1E9}">
      <dgm:prSet/>
      <dgm:spPr/>
      <dgm:t>
        <a:bodyPr/>
        <a:lstStyle/>
        <a:p>
          <a:endParaRPr lang="en-GB"/>
        </a:p>
      </dgm:t>
    </dgm:pt>
    <dgm:pt modelId="{43C69EF2-F8BA-4A68-82D3-38304C524D8C}" type="parTrans" cxnId="{76BCAB2E-82DE-4FF8-99A7-49EA4E59E1E9}">
      <dgm:prSet/>
      <dgm:spPr/>
      <dgm:t>
        <a:bodyPr/>
        <a:lstStyle/>
        <a:p>
          <a:endParaRPr lang="en-GB"/>
        </a:p>
      </dgm:t>
    </dgm:pt>
    <dgm:pt modelId="{75130174-CFDD-46BC-8363-B83F63003935}">
      <dgm:prSet phldrT="[Text]" custT="1"/>
      <dgm:spPr/>
      <dgm:t>
        <a:bodyPr/>
        <a:lstStyle/>
        <a:p>
          <a:r>
            <a:rPr lang="en-GB" sz="1500" b="0" dirty="0"/>
            <a:t>Increased out of area breaches</a:t>
          </a:r>
        </a:p>
      </dgm:t>
    </dgm:pt>
    <dgm:pt modelId="{7A022291-6D48-413F-98F1-DB5BFC7231B8}" type="parTrans" cxnId="{5B250AF9-FCAC-470C-9246-D99A8C1E7C5A}">
      <dgm:prSet/>
      <dgm:spPr/>
      <dgm:t>
        <a:bodyPr/>
        <a:lstStyle/>
        <a:p>
          <a:endParaRPr lang="en-GB"/>
        </a:p>
      </dgm:t>
    </dgm:pt>
    <dgm:pt modelId="{BF91DD2B-8639-405C-9663-F30192BE496E}" type="sibTrans" cxnId="{5B250AF9-FCAC-470C-9246-D99A8C1E7C5A}">
      <dgm:prSet/>
      <dgm:spPr/>
      <dgm:t>
        <a:bodyPr/>
        <a:lstStyle/>
        <a:p>
          <a:endParaRPr lang="en-GB"/>
        </a:p>
      </dgm:t>
    </dgm:pt>
    <dgm:pt modelId="{9C5B249D-DE80-4F74-9B6F-4292C644915F}">
      <dgm:prSet phldrT="[Text]" custT="1"/>
      <dgm:spPr/>
      <dgm:t>
        <a:bodyPr/>
        <a:lstStyle/>
        <a:p>
          <a:r>
            <a:rPr lang="en-GB" sz="1500" b="0" dirty="0"/>
            <a:t>To be discussed with national team / IPT policy updates</a:t>
          </a:r>
        </a:p>
      </dgm:t>
    </dgm:pt>
    <dgm:pt modelId="{65A21ED0-DB52-4671-BCB7-8AC034F783DA}" type="parTrans" cxnId="{F8CC134B-FB52-493C-89DE-6E0499AE0EDE}">
      <dgm:prSet/>
      <dgm:spPr/>
      <dgm:t>
        <a:bodyPr/>
        <a:lstStyle/>
        <a:p>
          <a:endParaRPr lang="en-GB"/>
        </a:p>
      </dgm:t>
    </dgm:pt>
    <dgm:pt modelId="{A7D8BB6F-2B4F-46E6-905E-9887EA9CB7B9}" type="sibTrans" cxnId="{F8CC134B-FB52-493C-89DE-6E0499AE0EDE}">
      <dgm:prSet/>
      <dgm:spPr/>
      <dgm:t>
        <a:bodyPr/>
        <a:lstStyle/>
        <a:p>
          <a:endParaRPr lang="en-GB"/>
        </a:p>
      </dgm:t>
    </dgm:pt>
    <dgm:pt modelId="{15BD0262-1116-42D4-8195-2E1AFD85C947}">
      <dgm:prSet phldrT="[Text]" custT="1"/>
      <dgm:spPr/>
      <dgm:t>
        <a:bodyPr/>
        <a:lstStyle/>
        <a:p>
          <a:r>
            <a:rPr lang="en-GB" sz="1500" dirty="0"/>
            <a:t>Pathway re-design</a:t>
          </a:r>
        </a:p>
      </dgm:t>
    </dgm:pt>
    <dgm:pt modelId="{A0DCE43C-CDD5-44CE-B310-50CAE3F5831C}" type="parTrans" cxnId="{F76E418E-6B08-492C-9E79-828CE416BB43}">
      <dgm:prSet/>
      <dgm:spPr/>
      <dgm:t>
        <a:bodyPr/>
        <a:lstStyle/>
        <a:p>
          <a:endParaRPr lang="en-GB"/>
        </a:p>
      </dgm:t>
    </dgm:pt>
    <dgm:pt modelId="{A67E5B66-5310-454F-9DDC-A93801E37BFE}" type="sibTrans" cxnId="{F76E418E-6B08-492C-9E79-828CE416BB43}">
      <dgm:prSet/>
      <dgm:spPr/>
      <dgm:t>
        <a:bodyPr/>
        <a:lstStyle/>
        <a:p>
          <a:endParaRPr lang="en-GB"/>
        </a:p>
      </dgm:t>
    </dgm:pt>
    <dgm:pt modelId="{095C8AD3-5394-4A84-A691-D05DFBAB31A9}">
      <dgm:prSet phldrT="[Text]" custT="1"/>
      <dgm:spPr/>
      <dgm:t>
        <a:bodyPr/>
        <a:lstStyle/>
        <a:p>
          <a:r>
            <a:rPr lang="en-GB" sz="1500" dirty="0"/>
            <a:t>Diagnostic capacity</a:t>
          </a:r>
        </a:p>
      </dgm:t>
    </dgm:pt>
    <dgm:pt modelId="{260DCF3D-2D3D-4901-961C-149078E44F3A}" type="parTrans" cxnId="{5B26311A-82C3-43CD-B876-D3D1FA2B7371}">
      <dgm:prSet/>
      <dgm:spPr/>
      <dgm:t>
        <a:bodyPr/>
        <a:lstStyle/>
        <a:p>
          <a:endParaRPr lang="en-GB"/>
        </a:p>
      </dgm:t>
    </dgm:pt>
    <dgm:pt modelId="{FA1E6B61-C7C5-45DE-88B7-21CAD78D214B}" type="sibTrans" cxnId="{5B26311A-82C3-43CD-B876-D3D1FA2B7371}">
      <dgm:prSet/>
      <dgm:spPr/>
      <dgm:t>
        <a:bodyPr/>
        <a:lstStyle/>
        <a:p>
          <a:endParaRPr lang="en-GB"/>
        </a:p>
      </dgm:t>
    </dgm:pt>
    <dgm:pt modelId="{251E2796-01F8-428C-9DBF-B63805B3C9A5}">
      <dgm:prSet phldrT="[Text]" custT="1"/>
      <dgm:spPr/>
      <dgm:t>
        <a:bodyPr/>
        <a:lstStyle/>
        <a:p>
          <a:r>
            <a:rPr lang="en-GB" sz="1500" dirty="0"/>
            <a:t>Theatre capacity</a:t>
          </a:r>
        </a:p>
      </dgm:t>
    </dgm:pt>
    <dgm:pt modelId="{833EE754-6802-46DF-B4A3-95DDA7DD06C5}" type="parTrans" cxnId="{97116603-0B71-456A-87D0-8E9814EB8978}">
      <dgm:prSet/>
      <dgm:spPr/>
      <dgm:t>
        <a:bodyPr/>
        <a:lstStyle/>
        <a:p>
          <a:endParaRPr lang="en-GB"/>
        </a:p>
      </dgm:t>
    </dgm:pt>
    <dgm:pt modelId="{EE74F7D5-C660-4E73-8ED7-D1557383FB48}" type="sibTrans" cxnId="{97116603-0B71-456A-87D0-8E9814EB8978}">
      <dgm:prSet/>
      <dgm:spPr/>
      <dgm:t>
        <a:bodyPr/>
        <a:lstStyle/>
        <a:p>
          <a:endParaRPr lang="en-GB"/>
        </a:p>
      </dgm:t>
    </dgm:pt>
    <dgm:pt modelId="{F65A6965-23E7-43AB-8191-8AA0B3021845}">
      <dgm:prSet phldrT="[Text]" custT="1"/>
      <dgm:spPr/>
      <dgm:t>
        <a:bodyPr/>
        <a:lstStyle/>
        <a:p>
          <a:r>
            <a:rPr lang="en-GB" sz="1500" dirty="0"/>
            <a:t>Histo turnaround times</a:t>
          </a:r>
        </a:p>
      </dgm:t>
    </dgm:pt>
    <dgm:pt modelId="{9BEB4031-5FEE-46F4-8F03-C7D78C883019}" type="parTrans" cxnId="{58226A27-8FFD-4B52-A5DB-17B0A030A214}">
      <dgm:prSet/>
      <dgm:spPr/>
      <dgm:t>
        <a:bodyPr/>
        <a:lstStyle/>
        <a:p>
          <a:endParaRPr lang="en-GB"/>
        </a:p>
      </dgm:t>
    </dgm:pt>
    <dgm:pt modelId="{123A3B50-6D1A-4023-91B4-F815011BF1E3}" type="sibTrans" cxnId="{58226A27-8FFD-4B52-A5DB-17B0A030A214}">
      <dgm:prSet/>
      <dgm:spPr/>
      <dgm:t>
        <a:bodyPr/>
        <a:lstStyle/>
        <a:p>
          <a:endParaRPr lang="en-GB"/>
        </a:p>
      </dgm:t>
    </dgm:pt>
    <dgm:pt modelId="{90F6FA3F-F327-4752-B3C7-69100ECB3D5A}">
      <dgm:prSet phldrT="[Text]" custT="1"/>
      <dgm:spPr/>
      <dgm:t>
        <a:bodyPr/>
        <a:lstStyle/>
        <a:p>
          <a:r>
            <a:rPr lang="en-GB" sz="1500" dirty="0"/>
            <a:t>Training / recording </a:t>
          </a:r>
        </a:p>
      </dgm:t>
    </dgm:pt>
    <dgm:pt modelId="{99B73B45-C38D-4EA5-B5F3-63812CD01121}" type="parTrans" cxnId="{C66FA88D-9B29-4608-A82E-4350BC8172DA}">
      <dgm:prSet/>
      <dgm:spPr/>
      <dgm:t>
        <a:bodyPr/>
        <a:lstStyle/>
        <a:p>
          <a:endParaRPr lang="en-GB"/>
        </a:p>
      </dgm:t>
    </dgm:pt>
    <dgm:pt modelId="{32F49538-1A8A-42A7-B5F1-26DC39A39D6A}" type="sibTrans" cxnId="{C66FA88D-9B29-4608-A82E-4350BC8172DA}">
      <dgm:prSet/>
      <dgm:spPr/>
      <dgm:t>
        <a:bodyPr/>
        <a:lstStyle/>
        <a:p>
          <a:endParaRPr lang="en-GB"/>
        </a:p>
      </dgm:t>
    </dgm:pt>
    <dgm:pt modelId="{401CAB16-C77E-42B6-B95D-989C41FD742F}" type="pres">
      <dgm:prSet presAssocID="{4E3F1856-5CE1-4E41-A5F8-13AD62511108}" presName="Name0" presStyleCnt="0">
        <dgm:presLayoutVars>
          <dgm:dir/>
          <dgm:animLvl val="lvl"/>
          <dgm:resizeHandles val="exact"/>
        </dgm:presLayoutVars>
      </dgm:prSet>
      <dgm:spPr/>
    </dgm:pt>
    <dgm:pt modelId="{50C9A70E-0525-422F-A093-5B67ED49E549}" type="pres">
      <dgm:prSet presAssocID="{F30633FF-B31D-4776-A1C9-197FC3B1D0E9}" presName="linNode" presStyleCnt="0"/>
      <dgm:spPr/>
    </dgm:pt>
    <dgm:pt modelId="{681FDD23-DDE4-4B84-A08B-7C12F4285355}" type="pres">
      <dgm:prSet presAssocID="{F30633FF-B31D-4776-A1C9-197FC3B1D0E9}" presName="parentText" presStyleLbl="node1" presStyleIdx="0" presStyleCnt="3" custScaleX="255745" custLinFactNeighborX="-493" custLinFactNeighborY="-8032">
        <dgm:presLayoutVars>
          <dgm:chMax val="1"/>
          <dgm:bulletEnabled val="1"/>
        </dgm:presLayoutVars>
      </dgm:prSet>
      <dgm:spPr/>
    </dgm:pt>
    <dgm:pt modelId="{1FD53DF3-9C92-426D-A548-B7D4C5D8EB96}" type="pres">
      <dgm:prSet presAssocID="{F30633FF-B31D-4776-A1C9-197FC3B1D0E9}" presName="descendantText" presStyleLbl="alignAccFollowNode1" presStyleIdx="0" presStyleCnt="3">
        <dgm:presLayoutVars>
          <dgm:bulletEnabled val="1"/>
        </dgm:presLayoutVars>
      </dgm:prSet>
      <dgm:spPr/>
    </dgm:pt>
    <dgm:pt modelId="{6B928C51-634D-4B11-A217-6EDB14EF96A3}" type="pres">
      <dgm:prSet presAssocID="{FBDAF998-1BA6-4B17-900C-877377C0DA8E}" presName="sp" presStyleCnt="0"/>
      <dgm:spPr/>
    </dgm:pt>
    <dgm:pt modelId="{4A9CEEB7-3127-424E-9B74-D0F6EB7A3C39}" type="pres">
      <dgm:prSet presAssocID="{21FD1E74-CB90-45C1-81F3-B0F2EF1DE632}" presName="linNode" presStyleCnt="0"/>
      <dgm:spPr/>
    </dgm:pt>
    <dgm:pt modelId="{4549A3D8-AEC6-45F2-83F9-8922A8227248}" type="pres">
      <dgm:prSet presAssocID="{21FD1E74-CB90-45C1-81F3-B0F2EF1DE632}" presName="parentText" presStyleLbl="node1" presStyleIdx="1" presStyleCnt="3" custScaleX="256432">
        <dgm:presLayoutVars>
          <dgm:chMax val="1"/>
          <dgm:bulletEnabled val="1"/>
        </dgm:presLayoutVars>
      </dgm:prSet>
      <dgm:spPr/>
    </dgm:pt>
    <dgm:pt modelId="{B83B9726-4531-499B-AE70-0E8EDD7DA47A}" type="pres">
      <dgm:prSet presAssocID="{21FD1E74-CB90-45C1-81F3-B0F2EF1DE632}" presName="descendantText" presStyleLbl="alignAccFollowNode1" presStyleIdx="1" presStyleCnt="3" custScaleY="116426">
        <dgm:presLayoutVars>
          <dgm:bulletEnabled val="1"/>
        </dgm:presLayoutVars>
      </dgm:prSet>
      <dgm:spPr/>
    </dgm:pt>
    <dgm:pt modelId="{4E8BB510-8CCC-4BA8-AF1E-3552B5D9E50F}" type="pres">
      <dgm:prSet presAssocID="{4C5F899B-5FAE-409D-9FFA-E72F05366696}" presName="sp" presStyleCnt="0"/>
      <dgm:spPr/>
    </dgm:pt>
    <dgm:pt modelId="{68870081-A086-4627-84C4-AF2E3637FABE}" type="pres">
      <dgm:prSet presAssocID="{995FDF1A-A8E9-4DAC-8350-B4586533A46B}" presName="linNode" presStyleCnt="0"/>
      <dgm:spPr/>
    </dgm:pt>
    <dgm:pt modelId="{F0B05F4B-DF61-4AD9-88B8-898E25964FAB}" type="pres">
      <dgm:prSet presAssocID="{995FDF1A-A8E9-4DAC-8350-B4586533A46B}" presName="parentText" presStyleLbl="node1" presStyleIdx="2" presStyleCnt="3" custScaleX="255116" custScaleY="136438" custLinFactNeighborX="-1281" custLinFactNeighborY="61">
        <dgm:presLayoutVars>
          <dgm:chMax val="1"/>
          <dgm:bulletEnabled val="1"/>
        </dgm:presLayoutVars>
      </dgm:prSet>
      <dgm:spPr/>
    </dgm:pt>
    <dgm:pt modelId="{2817C9AD-2971-4B41-906E-E0CE156942BD}" type="pres">
      <dgm:prSet presAssocID="{995FDF1A-A8E9-4DAC-8350-B4586533A46B}" presName="descendantText" presStyleLbl="alignAccFollowNode1" presStyleIdx="2" presStyleCnt="3" custScaleY="151155" custLinFactNeighborX="676" custLinFactNeighborY="-3540">
        <dgm:presLayoutVars>
          <dgm:bulletEnabled val="1"/>
        </dgm:presLayoutVars>
      </dgm:prSet>
      <dgm:spPr/>
    </dgm:pt>
  </dgm:ptLst>
  <dgm:cxnLst>
    <dgm:cxn modelId="{97116603-0B71-456A-87D0-8E9814EB8978}" srcId="{995FDF1A-A8E9-4DAC-8350-B4586533A46B}" destId="{251E2796-01F8-428C-9DBF-B63805B3C9A5}" srcOrd="3" destOrd="0" parTransId="{833EE754-6802-46DF-B4A3-95DDA7DD06C5}" sibTransId="{EE74F7D5-C660-4E73-8ED7-D1557383FB48}"/>
    <dgm:cxn modelId="{E6BA1C05-CB8B-418A-A014-5C4605606D04}" srcId="{4E3F1856-5CE1-4E41-A5F8-13AD62511108}" destId="{995FDF1A-A8E9-4DAC-8350-B4586533A46B}" srcOrd="2" destOrd="0" parTransId="{D66BB2E1-A623-481D-94B4-274069F7F5B4}" sibTransId="{6DE30666-E157-4FCF-B9FA-40E6DB5A0F57}"/>
    <dgm:cxn modelId="{8AB2F805-E1C9-4B8E-ABD9-2327FF3488F3}" type="presOf" srcId="{B6A57527-976F-4C92-82EB-DF5324D29688}" destId="{2817C9AD-2971-4B41-906E-E0CE156942BD}" srcOrd="0" destOrd="0" presId="urn:microsoft.com/office/officeart/2005/8/layout/vList5"/>
    <dgm:cxn modelId="{5B26311A-82C3-43CD-B876-D3D1FA2B7371}" srcId="{995FDF1A-A8E9-4DAC-8350-B4586533A46B}" destId="{095C8AD3-5394-4A84-A691-D05DFBAB31A9}" srcOrd="2" destOrd="0" parTransId="{260DCF3D-2D3D-4901-961C-149078E44F3A}" sibTransId="{FA1E6B61-C7C5-45DE-88B7-21CAD78D214B}"/>
    <dgm:cxn modelId="{915C7E22-1990-4F8B-A31C-8AEB68F703CF}" type="presOf" srcId="{9C5B249D-DE80-4F74-9B6F-4292C644915F}" destId="{B83B9726-4531-499B-AE70-0E8EDD7DA47A}" srcOrd="0" destOrd="2" presId="urn:microsoft.com/office/officeart/2005/8/layout/vList5"/>
    <dgm:cxn modelId="{58226A27-8FFD-4B52-A5DB-17B0A030A214}" srcId="{995FDF1A-A8E9-4DAC-8350-B4586533A46B}" destId="{F65A6965-23E7-43AB-8191-8AA0B3021845}" srcOrd="4" destOrd="0" parTransId="{9BEB4031-5FEE-46F4-8F03-C7D78C883019}" sibTransId="{123A3B50-6D1A-4023-91B4-F815011BF1E3}"/>
    <dgm:cxn modelId="{76BCAB2E-82DE-4FF8-99A7-49EA4E59E1E9}" srcId="{F30633FF-B31D-4776-A1C9-197FC3B1D0E9}" destId="{A15F3455-AD1A-4C9E-B64F-D9DF7B5D7EA2}" srcOrd="0" destOrd="0" parTransId="{43C69EF2-F8BA-4A68-82D3-38304C524D8C}" sibTransId="{5163F39F-E9A4-43C4-A083-FB4D842C898D}"/>
    <dgm:cxn modelId="{21BC3739-B1E9-4EEA-952A-C0A53508B393}" srcId="{4E3F1856-5CE1-4E41-A5F8-13AD62511108}" destId="{21FD1E74-CB90-45C1-81F3-B0F2EF1DE632}" srcOrd="1" destOrd="0" parTransId="{6A366B73-D50E-42E0-8F06-D66AF367AF59}" sibTransId="{4C5F899B-5FAE-409D-9FFA-E72F05366696}"/>
    <dgm:cxn modelId="{07E29E3D-C061-4822-BAF0-A7A9E8A8AAF5}" type="presOf" srcId="{F30633FF-B31D-4776-A1C9-197FC3B1D0E9}" destId="{681FDD23-DDE4-4B84-A08B-7C12F4285355}" srcOrd="0" destOrd="0" presId="urn:microsoft.com/office/officeart/2005/8/layout/vList5"/>
    <dgm:cxn modelId="{8983B15B-1C7F-4CF6-8F61-F0A3DDEE1843}" type="presOf" srcId="{21FD1E74-CB90-45C1-81F3-B0F2EF1DE632}" destId="{4549A3D8-AEC6-45F2-83F9-8922A8227248}" srcOrd="0" destOrd="0" presId="urn:microsoft.com/office/officeart/2005/8/layout/vList5"/>
    <dgm:cxn modelId="{620B9D5F-3C7B-4499-973A-11F7FECABBD3}" type="presOf" srcId="{995FDF1A-A8E9-4DAC-8350-B4586533A46B}" destId="{F0B05F4B-DF61-4AD9-88B8-898E25964FAB}" srcOrd="0" destOrd="0" presId="urn:microsoft.com/office/officeart/2005/8/layout/vList5"/>
    <dgm:cxn modelId="{B2207061-294F-4187-8B92-CCB1672B4F0E}" type="presOf" srcId="{15BD0262-1116-42D4-8195-2E1AFD85C947}" destId="{2817C9AD-2971-4B41-906E-E0CE156942BD}" srcOrd="0" destOrd="1" presId="urn:microsoft.com/office/officeart/2005/8/layout/vList5"/>
    <dgm:cxn modelId="{3C89B849-9389-4401-900D-187D0FD14234}" type="presOf" srcId="{251E2796-01F8-428C-9DBF-B63805B3C9A5}" destId="{2817C9AD-2971-4B41-906E-E0CE156942BD}" srcOrd="0" destOrd="3" presId="urn:microsoft.com/office/officeart/2005/8/layout/vList5"/>
    <dgm:cxn modelId="{F8CC134B-FB52-493C-89DE-6E0499AE0EDE}" srcId="{21FD1E74-CB90-45C1-81F3-B0F2EF1DE632}" destId="{9C5B249D-DE80-4F74-9B6F-4292C644915F}" srcOrd="2" destOrd="0" parTransId="{65A21ED0-DB52-4671-BCB7-8AC034F783DA}" sibTransId="{A7D8BB6F-2B4F-46E6-905E-9887EA9CB7B9}"/>
    <dgm:cxn modelId="{9E5B5A5A-C9C5-4EB2-8D60-DCD795AB5BF8}" srcId="{995FDF1A-A8E9-4DAC-8350-B4586533A46B}" destId="{B6A57527-976F-4C92-82EB-DF5324D29688}" srcOrd="0" destOrd="0" parTransId="{25265D4A-0508-4835-B942-3751DF06847C}" sibTransId="{18142705-3F41-4E6A-A967-485FA5D0D31F}"/>
    <dgm:cxn modelId="{1D00D085-20B9-423A-B7E2-C67F766C4284}" type="presOf" srcId="{79322073-DD2D-4076-BDFB-A9FDC950ACCF}" destId="{B83B9726-4531-499B-AE70-0E8EDD7DA47A}" srcOrd="0" destOrd="0" presId="urn:microsoft.com/office/officeart/2005/8/layout/vList5"/>
    <dgm:cxn modelId="{E185C387-58E3-4607-BB7A-72D36A6060A1}" srcId="{4E3F1856-5CE1-4E41-A5F8-13AD62511108}" destId="{F30633FF-B31D-4776-A1C9-197FC3B1D0E9}" srcOrd="0" destOrd="0" parTransId="{C54716E2-3BF5-4789-88B4-BF71E05A358D}" sibTransId="{FBDAF998-1BA6-4B17-900C-877377C0DA8E}"/>
    <dgm:cxn modelId="{C66FA88D-9B29-4608-A82E-4350BC8172DA}" srcId="{995FDF1A-A8E9-4DAC-8350-B4586533A46B}" destId="{90F6FA3F-F327-4752-B3C7-69100ECB3D5A}" srcOrd="5" destOrd="0" parTransId="{99B73B45-C38D-4EA5-B5F3-63812CD01121}" sibTransId="{32F49538-1A8A-42A7-B5F1-26DC39A39D6A}"/>
    <dgm:cxn modelId="{F76E418E-6B08-492C-9E79-828CE416BB43}" srcId="{995FDF1A-A8E9-4DAC-8350-B4586533A46B}" destId="{15BD0262-1116-42D4-8195-2E1AFD85C947}" srcOrd="1" destOrd="0" parTransId="{A0DCE43C-CDD5-44CE-B310-50CAE3F5831C}" sibTransId="{A67E5B66-5310-454F-9DDC-A93801E37BFE}"/>
    <dgm:cxn modelId="{A3DD6CA6-A733-466E-8A81-E1CD96220528}" type="presOf" srcId="{A15F3455-AD1A-4C9E-B64F-D9DF7B5D7EA2}" destId="{1FD53DF3-9C92-426D-A548-B7D4C5D8EB96}" srcOrd="0" destOrd="0" presId="urn:microsoft.com/office/officeart/2005/8/layout/vList5"/>
    <dgm:cxn modelId="{C85EBCBB-CB9C-4E37-94E1-DBCDB215C7EE}" type="presOf" srcId="{095C8AD3-5394-4A84-A691-D05DFBAB31A9}" destId="{2817C9AD-2971-4B41-906E-E0CE156942BD}" srcOrd="0" destOrd="2" presId="urn:microsoft.com/office/officeart/2005/8/layout/vList5"/>
    <dgm:cxn modelId="{64C8EDC4-CC93-4D89-86AA-D9AA650A1964}" type="presOf" srcId="{4E3F1856-5CE1-4E41-A5F8-13AD62511108}" destId="{401CAB16-C77E-42B6-B95D-989C41FD742F}" srcOrd="0" destOrd="0" presId="urn:microsoft.com/office/officeart/2005/8/layout/vList5"/>
    <dgm:cxn modelId="{C0FE12CE-5040-43FB-9C50-4CC67E73817F}" type="presOf" srcId="{75130174-CFDD-46BC-8363-B83F63003935}" destId="{B83B9726-4531-499B-AE70-0E8EDD7DA47A}" srcOrd="0" destOrd="1" presId="urn:microsoft.com/office/officeart/2005/8/layout/vList5"/>
    <dgm:cxn modelId="{B6F343D3-B25A-4B2E-A11E-30743AE02291}" type="presOf" srcId="{F65A6965-23E7-43AB-8191-8AA0B3021845}" destId="{2817C9AD-2971-4B41-906E-E0CE156942BD}" srcOrd="0" destOrd="4" presId="urn:microsoft.com/office/officeart/2005/8/layout/vList5"/>
    <dgm:cxn modelId="{8A29DAD7-657E-4A81-8103-1EE52BD0C4C2}" type="presOf" srcId="{90F6FA3F-F327-4752-B3C7-69100ECB3D5A}" destId="{2817C9AD-2971-4B41-906E-E0CE156942BD}" srcOrd="0" destOrd="5" presId="urn:microsoft.com/office/officeart/2005/8/layout/vList5"/>
    <dgm:cxn modelId="{8A92A7E8-E6D8-4D79-8B74-8CBFA0535AD4}" srcId="{21FD1E74-CB90-45C1-81F3-B0F2EF1DE632}" destId="{79322073-DD2D-4076-BDFB-A9FDC950ACCF}" srcOrd="0" destOrd="0" parTransId="{1CF2D1DF-6D0C-4185-A9F7-3AF46D325E09}" sibTransId="{593FC431-0031-4BA5-95B4-8A2B1B7B6EEE}"/>
    <dgm:cxn modelId="{5B250AF9-FCAC-470C-9246-D99A8C1E7C5A}" srcId="{21FD1E74-CB90-45C1-81F3-B0F2EF1DE632}" destId="{75130174-CFDD-46BC-8363-B83F63003935}" srcOrd="1" destOrd="0" parTransId="{7A022291-6D48-413F-98F1-DB5BFC7231B8}" sibTransId="{BF91DD2B-8639-405C-9663-F30192BE496E}"/>
    <dgm:cxn modelId="{0FC24D69-211A-4016-AF9E-94161CBAD0C8}" type="presParOf" srcId="{401CAB16-C77E-42B6-B95D-989C41FD742F}" destId="{50C9A70E-0525-422F-A093-5B67ED49E549}" srcOrd="0" destOrd="0" presId="urn:microsoft.com/office/officeart/2005/8/layout/vList5"/>
    <dgm:cxn modelId="{C8518443-D4A8-4F5A-99F3-2C957CDCE4BA}" type="presParOf" srcId="{50C9A70E-0525-422F-A093-5B67ED49E549}" destId="{681FDD23-DDE4-4B84-A08B-7C12F4285355}" srcOrd="0" destOrd="0" presId="urn:microsoft.com/office/officeart/2005/8/layout/vList5"/>
    <dgm:cxn modelId="{0F2034D1-E5ED-4DC8-A24A-5211C9F8A659}" type="presParOf" srcId="{50C9A70E-0525-422F-A093-5B67ED49E549}" destId="{1FD53DF3-9C92-426D-A548-B7D4C5D8EB96}" srcOrd="1" destOrd="0" presId="urn:microsoft.com/office/officeart/2005/8/layout/vList5"/>
    <dgm:cxn modelId="{CD5385AD-6C75-42B9-982D-D30DC53AA2D7}" type="presParOf" srcId="{401CAB16-C77E-42B6-B95D-989C41FD742F}" destId="{6B928C51-634D-4B11-A217-6EDB14EF96A3}" srcOrd="1" destOrd="0" presId="urn:microsoft.com/office/officeart/2005/8/layout/vList5"/>
    <dgm:cxn modelId="{99900DAA-188D-43C4-9211-51B3C2E86758}" type="presParOf" srcId="{401CAB16-C77E-42B6-B95D-989C41FD742F}" destId="{4A9CEEB7-3127-424E-9B74-D0F6EB7A3C39}" srcOrd="2" destOrd="0" presId="urn:microsoft.com/office/officeart/2005/8/layout/vList5"/>
    <dgm:cxn modelId="{1DF275D8-8263-46FD-8278-92ADEBBD9345}" type="presParOf" srcId="{4A9CEEB7-3127-424E-9B74-D0F6EB7A3C39}" destId="{4549A3D8-AEC6-45F2-83F9-8922A8227248}" srcOrd="0" destOrd="0" presId="urn:microsoft.com/office/officeart/2005/8/layout/vList5"/>
    <dgm:cxn modelId="{3DBAA428-3D15-40BE-B9D2-4A031F09E577}" type="presParOf" srcId="{4A9CEEB7-3127-424E-9B74-D0F6EB7A3C39}" destId="{B83B9726-4531-499B-AE70-0E8EDD7DA47A}" srcOrd="1" destOrd="0" presId="urn:microsoft.com/office/officeart/2005/8/layout/vList5"/>
    <dgm:cxn modelId="{993393EA-B184-4E36-A6F9-A3A84E34C500}" type="presParOf" srcId="{401CAB16-C77E-42B6-B95D-989C41FD742F}" destId="{4E8BB510-8CCC-4BA8-AF1E-3552B5D9E50F}" srcOrd="3" destOrd="0" presId="urn:microsoft.com/office/officeart/2005/8/layout/vList5"/>
    <dgm:cxn modelId="{0D3704CA-A2C3-47EA-8FDF-7EFA4D26D1AE}" type="presParOf" srcId="{401CAB16-C77E-42B6-B95D-989C41FD742F}" destId="{68870081-A086-4627-84C4-AF2E3637FABE}" srcOrd="4" destOrd="0" presId="urn:microsoft.com/office/officeart/2005/8/layout/vList5"/>
    <dgm:cxn modelId="{799D61BD-08E9-4B5B-A2FA-FED9E541EF57}" type="presParOf" srcId="{68870081-A086-4627-84C4-AF2E3637FABE}" destId="{F0B05F4B-DF61-4AD9-88B8-898E25964FAB}" srcOrd="0" destOrd="0" presId="urn:microsoft.com/office/officeart/2005/8/layout/vList5"/>
    <dgm:cxn modelId="{65A53926-BF96-4283-A235-E3A9D0805C1A}" type="presParOf" srcId="{68870081-A086-4627-84C4-AF2E3637FABE}" destId="{2817C9AD-2971-4B41-906E-E0CE156942BD}"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81C6DF-E61A-4DB9-AEA3-0133B5BFD185}">
      <dsp:nvSpPr>
        <dsp:cNvPr id="0" name=""/>
        <dsp:cNvSpPr/>
      </dsp:nvSpPr>
      <dsp:spPr>
        <a:xfrm rot="5400000">
          <a:off x="5677822" y="-1177313"/>
          <a:ext cx="1047750" cy="3661996"/>
        </a:xfrm>
        <a:prstGeom prst="round2SameRect">
          <a:avLst/>
        </a:prstGeom>
        <a:solidFill>
          <a:schemeClr val="accent3">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endParaRPr lang="en-GB" sz="1600" kern="1200" dirty="0"/>
        </a:p>
        <a:p>
          <a:pPr marL="171450" lvl="1" indent="-171450" algn="l" defTabSz="711200">
            <a:lnSpc>
              <a:spcPct val="90000"/>
            </a:lnSpc>
            <a:spcBef>
              <a:spcPct val="0"/>
            </a:spcBef>
            <a:spcAft>
              <a:spcPct val="15000"/>
            </a:spcAft>
            <a:buChar char="•"/>
          </a:pPr>
          <a:r>
            <a:rPr lang="en-GB" sz="1600" kern="1200" dirty="0"/>
            <a:t>Establishing new  service models – i.e. WHH</a:t>
          </a:r>
        </a:p>
        <a:p>
          <a:pPr marL="171450" lvl="1" indent="-171450" algn="l" defTabSz="711200">
            <a:lnSpc>
              <a:spcPct val="90000"/>
            </a:lnSpc>
            <a:spcBef>
              <a:spcPct val="0"/>
            </a:spcBef>
            <a:spcAft>
              <a:spcPct val="15000"/>
            </a:spcAft>
            <a:buChar char="•"/>
          </a:pPr>
          <a:r>
            <a:rPr lang="en-GB" sz="1600" kern="1200" dirty="0"/>
            <a:t>Referral receipting</a:t>
          </a:r>
        </a:p>
        <a:p>
          <a:pPr marL="171450" lvl="1" indent="-171450" algn="l" defTabSz="711200">
            <a:lnSpc>
              <a:spcPct val="90000"/>
            </a:lnSpc>
            <a:spcBef>
              <a:spcPct val="0"/>
            </a:spcBef>
            <a:spcAft>
              <a:spcPct val="15000"/>
            </a:spcAft>
            <a:buChar char="•"/>
          </a:pPr>
          <a:r>
            <a:rPr lang="en-GB" sz="1600" kern="1200" dirty="0"/>
            <a:t>Pathway management</a:t>
          </a:r>
        </a:p>
        <a:p>
          <a:pPr marL="228600" lvl="1" indent="-228600" algn="l" defTabSz="889000">
            <a:lnSpc>
              <a:spcPct val="90000"/>
            </a:lnSpc>
            <a:spcBef>
              <a:spcPct val="0"/>
            </a:spcBef>
            <a:spcAft>
              <a:spcPct val="15000"/>
            </a:spcAft>
            <a:buChar char="•"/>
          </a:pPr>
          <a:endParaRPr lang="en-GB" sz="2000" kern="1200" dirty="0"/>
        </a:p>
      </dsp:txBody>
      <dsp:txXfrm rot="-5400000">
        <a:off x="4370700" y="180956"/>
        <a:ext cx="3610849" cy="945456"/>
      </dsp:txXfrm>
    </dsp:sp>
    <dsp:sp modelId="{99EE8423-4DBA-44AD-ACD0-6FEE398E0114}">
      <dsp:nvSpPr>
        <dsp:cNvPr id="0" name=""/>
        <dsp:cNvSpPr/>
      </dsp:nvSpPr>
      <dsp:spPr>
        <a:xfrm>
          <a:off x="593" y="1984"/>
          <a:ext cx="4367566" cy="1309687"/>
        </a:xfrm>
        <a:prstGeom prst="roundRect">
          <a:avLst/>
        </a:prstGeom>
        <a:solidFill>
          <a:schemeClr val="accent3">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30480" rIns="60960" bIns="30480" numCol="1" spcCol="1270" anchor="ctr" anchorCtr="0">
          <a:noAutofit/>
        </a:bodyPr>
        <a:lstStyle/>
        <a:p>
          <a:pPr marL="0" lvl="0" indent="0" algn="ctr" defTabSz="711200">
            <a:lnSpc>
              <a:spcPct val="90000"/>
            </a:lnSpc>
            <a:spcBef>
              <a:spcPct val="0"/>
            </a:spcBef>
            <a:spcAft>
              <a:spcPct val="35000"/>
            </a:spcAft>
            <a:buNone/>
          </a:pPr>
          <a:r>
            <a:rPr lang="en-GB" sz="1600" kern="1200" dirty="0"/>
            <a:t>Updated guidance on Urgent Suspected Cancer referrals where the patient is initially seen in a community hub, confirming that the patient’s clock has started, and that data needs to be submitted for this activity.</a:t>
          </a:r>
        </a:p>
      </dsp:txBody>
      <dsp:txXfrm>
        <a:off x="64527" y="65918"/>
        <a:ext cx="4239698" cy="1181819"/>
      </dsp:txXfrm>
    </dsp:sp>
    <dsp:sp modelId="{E83E14C2-B749-44D7-B712-6729E6815192}">
      <dsp:nvSpPr>
        <dsp:cNvPr id="0" name=""/>
        <dsp:cNvSpPr/>
      </dsp:nvSpPr>
      <dsp:spPr>
        <a:xfrm rot="5400000">
          <a:off x="5670665" y="197031"/>
          <a:ext cx="1047750" cy="3669937"/>
        </a:xfrm>
        <a:prstGeom prst="round2SameRect">
          <a:avLst/>
        </a:prstGeom>
        <a:solidFill>
          <a:schemeClr val="accent3">
            <a:tint val="40000"/>
            <a:alpha val="90000"/>
            <a:hueOff val="3541553"/>
            <a:satOff val="-11670"/>
            <a:lumOff val="-1515"/>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n-GB" sz="1600" kern="1200" dirty="0"/>
            <a:t>Recording / DQ</a:t>
          </a:r>
        </a:p>
      </dsp:txBody>
      <dsp:txXfrm rot="-5400000">
        <a:off x="4359572" y="1559272"/>
        <a:ext cx="3618790" cy="945456"/>
      </dsp:txXfrm>
    </dsp:sp>
    <dsp:sp modelId="{85E00F45-D969-49EF-8456-C101C8BAEC65}">
      <dsp:nvSpPr>
        <dsp:cNvPr id="0" name=""/>
        <dsp:cNvSpPr/>
      </dsp:nvSpPr>
      <dsp:spPr>
        <a:xfrm>
          <a:off x="593" y="1377156"/>
          <a:ext cx="4358978" cy="1309687"/>
        </a:xfrm>
        <a:prstGeom prst="roundRect">
          <a:avLst/>
        </a:prstGeom>
        <a:solidFill>
          <a:schemeClr val="accent3">
            <a:hueOff val="3501434"/>
            <a:satOff val="11583"/>
            <a:lumOff val="-8236"/>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30480" rIns="60960" bIns="30480" numCol="1" spcCol="1270" anchor="ctr" anchorCtr="0">
          <a:noAutofit/>
        </a:bodyPr>
        <a:lstStyle/>
        <a:p>
          <a:pPr marL="0" lvl="0" indent="0" algn="ctr" defTabSz="711200">
            <a:lnSpc>
              <a:spcPct val="90000"/>
            </a:lnSpc>
            <a:spcBef>
              <a:spcPct val="0"/>
            </a:spcBef>
            <a:spcAft>
              <a:spcPct val="35000"/>
            </a:spcAft>
            <a:buNone/>
          </a:pPr>
          <a:r>
            <a:rPr lang="en-GB" sz="1600" kern="1200" dirty="0"/>
            <a:t>Incorporation of existing annex to guidance around recording of Lung Screening (previously known as Targeted Lung Health Checks) as Screening referrals added into main guidance. </a:t>
          </a:r>
        </a:p>
      </dsp:txBody>
      <dsp:txXfrm>
        <a:off x="64527" y="1441090"/>
        <a:ext cx="4231110" cy="1181819"/>
      </dsp:txXfrm>
    </dsp:sp>
    <dsp:sp modelId="{1F40746A-06A4-4311-971D-55059AEAD95B}">
      <dsp:nvSpPr>
        <dsp:cNvPr id="0" name=""/>
        <dsp:cNvSpPr/>
      </dsp:nvSpPr>
      <dsp:spPr>
        <a:xfrm rot="5400000">
          <a:off x="5678279" y="1577223"/>
          <a:ext cx="1047750" cy="3659897"/>
        </a:xfrm>
        <a:prstGeom prst="round2SameRect">
          <a:avLst/>
        </a:prstGeom>
        <a:solidFill>
          <a:schemeClr val="accent3">
            <a:tint val="40000"/>
            <a:alpha val="90000"/>
            <a:hueOff val="7083106"/>
            <a:satOff val="-23341"/>
            <a:lumOff val="-303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n-GB" sz="1600" b="0" kern="1200" dirty="0"/>
            <a:t>Health Inequalities</a:t>
          </a:r>
        </a:p>
        <a:p>
          <a:pPr marL="171450" lvl="1" indent="-171450" algn="l" defTabSz="711200">
            <a:lnSpc>
              <a:spcPct val="90000"/>
            </a:lnSpc>
            <a:spcBef>
              <a:spcPct val="0"/>
            </a:spcBef>
            <a:spcAft>
              <a:spcPct val="15000"/>
            </a:spcAft>
            <a:buChar char="•"/>
          </a:pPr>
          <a:r>
            <a:rPr lang="en-GB" sz="1600" b="1" kern="1200" dirty="0"/>
            <a:t>GM Trusts are asked NOT to make changes to practice presently.</a:t>
          </a:r>
          <a:endParaRPr lang="en-GB" sz="1600" kern="1200" dirty="0"/>
        </a:p>
      </dsp:txBody>
      <dsp:txXfrm rot="-5400000">
        <a:off x="4372206" y="2934444"/>
        <a:ext cx="3608750" cy="945456"/>
      </dsp:txXfrm>
    </dsp:sp>
    <dsp:sp modelId="{92387F6B-338F-455A-8222-8C1E595F369A}">
      <dsp:nvSpPr>
        <dsp:cNvPr id="0" name=""/>
        <dsp:cNvSpPr/>
      </dsp:nvSpPr>
      <dsp:spPr>
        <a:xfrm>
          <a:off x="593" y="2752328"/>
          <a:ext cx="4371612" cy="1309687"/>
        </a:xfrm>
        <a:prstGeom prst="roundRect">
          <a:avLst/>
        </a:prstGeom>
        <a:solidFill>
          <a:schemeClr val="accent3">
            <a:hueOff val="7002868"/>
            <a:satOff val="23166"/>
            <a:lumOff val="-16472"/>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30480" rIns="60960" bIns="30480" numCol="1" spcCol="1270" anchor="ctr" anchorCtr="0">
          <a:noAutofit/>
        </a:bodyPr>
        <a:lstStyle/>
        <a:p>
          <a:pPr marL="0" lvl="0" indent="0" algn="ctr" defTabSz="711200">
            <a:lnSpc>
              <a:spcPct val="90000"/>
            </a:lnSpc>
            <a:spcBef>
              <a:spcPct val="0"/>
            </a:spcBef>
            <a:spcAft>
              <a:spcPct val="35000"/>
            </a:spcAft>
            <a:buNone/>
          </a:pPr>
          <a:r>
            <a:rPr lang="en-GB" sz="1600" kern="1200" dirty="0"/>
            <a:t>Additional guidance added in to record patients who decline a diagnostic on a Bowel Screening pathway but subsequently opt back in to pathway</a:t>
          </a:r>
        </a:p>
      </dsp:txBody>
      <dsp:txXfrm>
        <a:off x="64527" y="2816262"/>
        <a:ext cx="4243744" cy="118181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81C6DF-E61A-4DB9-AEA3-0133B5BFD185}">
      <dsp:nvSpPr>
        <dsp:cNvPr id="0" name=""/>
        <dsp:cNvSpPr/>
      </dsp:nvSpPr>
      <dsp:spPr>
        <a:xfrm rot="5400000">
          <a:off x="5657325" y="-1051813"/>
          <a:ext cx="1047750" cy="3410997"/>
        </a:xfrm>
        <a:prstGeom prst="round2SameRect">
          <a:avLst/>
        </a:prstGeom>
        <a:solidFill>
          <a:schemeClr val="accent3">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endParaRPr lang="en-GB" sz="1600" kern="1200" dirty="0"/>
        </a:p>
        <a:p>
          <a:pPr marL="171450" lvl="1" indent="-171450" algn="l" defTabSz="711200">
            <a:lnSpc>
              <a:spcPct val="90000"/>
            </a:lnSpc>
            <a:spcBef>
              <a:spcPct val="0"/>
            </a:spcBef>
            <a:spcAft>
              <a:spcPct val="15000"/>
            </a:spcAft>
            <a:buChar char="•"/>
          </a:pPr>
          <a:r>
            <a:rPr lang="en-GB" sz="1600" kern="1200" dirty="0"/>
            <a:t>Recording / training</a:t>
          </a:r>
        </a:p>
        <a:p>
          <a:pPr marL="171450" lvl="1" indent="-171450" algn="l" defTabSz="711200">
            <a:lnSpc>
              <a:spcPct val="90000"/>
            </a:lnSpc>
            <a:spcBef>
              <a:spcPct val="0"/>
            </a:spcBef>
            <a:spcAft>
              <a:spcPct val="15000"/>
            </a:spcAft>
            <a:buChar char="•"/>
          </a:pPr>
          <a:r>
            <a:rPr lang="en-GB" sz="1600" kern="1200" dirty="0"/>
            <a:t>Documentation </a:t>
          </a:r>
        </a:p>
      </dsp:txBody>
      <dsp:txXfrm rot="-5400000">
        <a:off x="4475702" y="180957"/>
        <a:ext cx="3359850" cy="945456"/>
      </dsp:txXfrm>
    </dsp:sp>
    <dsp:sp modelId="{99EE8423-4DBA-44AD-ACD0-6FEE398E0114}">
      <dsp:nvSpPr>
        <dsp:cNvPr id="0" name=""/>
        <dsp:cNvSpPr/>
      </dsp:nvSpPr>
      <dsp:spPr>
        <a:xfrm>
          <a:off x="2130" y="1984"/>
          <a:ext cx="4471440" cy="1309687"/>
        </a:xfrm>
        <a:prstGeom prst="roundRect">
          <a:avLst/>
        </a:prstGeom>
        <a:solidFill>
          <a:schemeClr val="accent3">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30480" rIns="60960" bIns="30480" numCol="1" spcCol="1270" anchor="ctr" anchorCtr="0">
          <a:noAutofit/>
        </a:bodyPr>
        <a:lstStyle/>
        <a:p>
          <a:pPr marL="0" lvl="0" indent="0" algn="ctr" defTabSz="711200">
            <a:lnSpc>
              <a:spcPct val="90000"/>
            </a:lnSpc>
            <a:spcBef>
              <a:spcPct val="0"/>
            </a:spcBef>
            <a:spcAft>
              <a:spcPct val="35000"/>
            </a:spcAft>
            <a:buNone/>
          </a:pPr>
          <a:r>
            <a:rPr lang="en-GB" sz="1600" kern="1200" dirty="0"/>
            <a:t>Additional guidance added on application of interval scanning, including the specific example covering Prostate PSA monitoring</a:t>
          </a:r>
        </a:p>
      </dsp:txBody>
      <dsp:txXfrm>
        <a:off x="66064" y="65918"/>
        <a:ext cx="4343572" cy="1181819"/>
      </dsp:txXfrm>
    </dsp:sp>
    <dsp:sp modelId="{E83E14C2-B749-44D7-B712-6729E6815192}">
      <dsp:nvSpPr>
        <dsp:cNvPr id="0" name=""/>
        <dsp:cNvSpPr/>
      </dsp:nvSpPr>
      <dsp:spPr>
        <a:xfrm rot="5400000">
          <a:off x="5664451" y="336359"/>
          <a:ext cx="1047750" cy="3391280"/>
        </a:xfrm>
        <a:prstGeom prst="round2SameRect">
          <a:avLst/>
        </a:prstGeom>
        <a:solidFill>
          <a:schemeClr val="accent3">
            <a:tint val="40000"/>
            <a:alpha val="90000"/>
            <a:hueOff val="7083106"/>
            <a:satOff val="-23341"/>
            <a:lumOff val="-303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n-GB" sz="1600" kern="1200" dirty="0"/>
            <a:t>Recording </a:t>
          </a:r>
        </a:p>
      </dsp:txBody>
      <dsp:txXfrm rot="-5400000">
        <a:off x="4492687" y="1559271"/>
        <a:ext cx="3340133" cy="945456"/>
      </dsp:txXfrm>
    </dsp:sp>
    <dsp:sp modelId="{85E00F45-D969-49EF-8456-C101C8BAEC65}">
      <dsp:nvSpPr>
        <dsp:cNvPr id="0" name=""/>
        <dsp:cNvSpPr/>
      </dsp:nvSpPr>
      <dsp:spPr>
        <a:xfrm>
          <a:off x="2130" y="1377156"/>
          <a:ext cx="4490555" cy="1309687"/>
        </a:xfrm>
        <a:prstGeom prst="roundRect">
          <a:avLst/>
        </a:prstGeom>
        <a:solidFill>
          <a:schemeClr val="accent3">
            <a:hueOff val="3501434"/>
            <a:satOff val="11583"/>
            <a:lumOff val="-8236"/>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30480" rIns="60960" bIns="30480" numCol="1" spcCol="1270" anchor="ctr" anchorCtr="0">
          <a:noAutofit/>
        </a:bodyPr>
        <a:lstStyle/>
        <a:p>
          <a:pPr marL="0" lvl="0" indent="0" algn="ctr" defTabSz="711200">
            <a:lnSpc>
              <a:spcPct val="90000"/>
            </a:lnSpc>
            <a:spcBef>
              <a:spcPct val="0"/>
            </a:spcBef>
            <a:spcAft>
              <a:spcPct val="35000"/>
            </a:spcAft>
            <a:buNone/>
          </a:pPr>
          <a:r>
            <a:rPr lang="en-GB" sz="1600" kern="1200" dirty="0"/>
            <a:t>Additional wording added for what would count as a first attendance for tele-dermatology, including an appointment in secondary care where a dermoscopic image / photo is taken by a trained healthcare professional </a:t>
          </a:r>
        </a:p>
      </dsp:txBody>
      <dsp:txXfrm>
        <a:off x="66064" y="1441090"/>
        <a:ext cx="4362687" cy="1181819"/>
      </dsp:txXfrm>
    </dsp:sp>
    <dsp:sp modelId="{7508F5D1-DB4D-4BE4-A692-53464C155CE7}">
      <dsp:nvSpPr>
        <dsp:cNvPr id="0" name=""/>
        <dsp:cNvSpPr/>
      </dsp:nvSpPr>
      <dsp:spPr>
        <a:xfrm>
          <a:off x="2665822" y="2720528"/>
          <a:ext cx="2839211" cy="1309687"/>
        </a:xfrm>
        <a:prstGeom prst="roundRect">
          <a:avLst/>
        </a:prstGeom>
        <a:solidFill>
          <a:schemeClr val="accent3">
            <a:hueOff val="7002868"/>
            <a:satOff val="23166"/>
            <a:lumOff val="-16472"/>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30480" rIns="60960" bIns="30480" numCol="1" spcCol="1270" anchor="ctr" anchorCtr="0">
          <a:noAutofit/>
        </a:bodyPr>
        <a:lstStyle/>
        <a:p>
          <a:pPr marL="0" lvl="0" indent="0" algn="ctr" defTabSz="711200">
            <a:lnSpc>
              <a:spcPct val="90000"/>
            </a:lnSpc>
            <a:spcBef>
              <a:spcPct val="0"/>
            </a:spcBef>
            <a:spcAft>
              <a:spcPct val="35000"/>
            </a:spcAft>
            <a:buNone/>
          </a:pPr>
          <a:r>
            <a:rPr lang="en-GB" sz="1600" b="0" kern="1200" dirty="0">
              <a:solidFill>
                <a:schemeClr val="bg1"/>
              </a:solidFill>
            </a:rPr>
            <a:t>Immediate Implementation</a:t>
          </a:r>
        </a:p>
      </dsp:txBody>
      <dsp:txXfrm>
        <a:off x="2729756" y="2784462"/>
        <a:ext cx="2711343" cy="118181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D53DF3-9C92-426D-A548-B7D4C5D8EB96}">
      <dsp:nvSpPr>
        <dsp:cNvPr id="0" name=""/>
        <dsp:cNvSpPr/>
      </dsp:nvSpPr>
      <dsp:spPr>
        <a:xfrm rot="5400000">
          <a:off x="5828339" y="-968019"/>
          <a:ext cx="1074737" cy="3283451"/>
        </a:xfrm>
        <a:prstGeom prst="round2SameRect">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n-GB" sz="1600" kern="1200" dirty="0"/>
            <a:t>Referral receipting</a:t>
          </a:r>
        </a:p>
        <a:p>
          <a:pPr marL="171450" lvl="1" indent="-171450" algn="l" defTabSz="711200">
            <a:lnSpc>
              <a:spcPct val="90000"/>
            </a:lnSpc>
            <a:spcBef>
              <a:spcPct val="0"/>
            </a:spcBef>
            <a:spcAft>
              <a:spcPct val="15000"/>
            </a:spcAft>
            <a:buChar char="•"/>
          </a:pPr>
          <a:r>
            <a:rPr lang="en-GB" sz="1600" kern="1200" dirty="0"/>
            <a:t>Pathway management</a:t>
          </a:r>
        </a:p>
        <a:p>
          <a:pPr marL="171450" lvl="1" indent="-171450" algn="l" defTabSz="711200">
            <a:lnSpc>
              <a:spcPct val="90000"/>
            </a:lnSpc>
            <a:spcBef>
              <a:spcPct val="0"/>
            </a:spcBef>
            <a:spcAft>
              <a:spcPct val="15000"/>
            </a:spcAft>
            <a:buChar char="•"/>
          </a:pPr>
          <a:r>
            <a:rPr lang="en-GB" sz="1600" kern="1200" dirty="0"/>
            <a:t>Demand management </a:t>
          </a:r>
        </a:p>
      </dsp:txBody>
      <dsp:txXfrm rot="-5400000">
        <a:off x="4723982" y="188802"/>
        <a:ext cx="3230987" cy="969809"/>
      </dsp:txXfrm>
    </dsp:sp>
    <dsp:sp modelId="{681FDD23-DDE4-4B84-A08B-7C12F4285355}">
      <dsp:nvSpPr>
        <dsp:cNvPr id="0" name=""/>
        <dsp:cNvSpPr/>
      </dsp:nvSpPr>
      <dsp:spPr>
        <a:xfrm>
          <a:off x="0" y="0"/>
          <a:ext cx="4723460" cy="1343421"/>
        </a:xfrm>
        <a:prstGeom prst="round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30480" rIns="60960" bIns="30480" numCol="1" spcCol="1270" anchor="ctr" anchorCtr="0">
          <a:noAutofit/>
        </a:bodyPr>
        <a:lstStyle/>
        <a:p>
          <a:pPr marL="0" lvl="0" indent="0" algn="ctr" defTabSz="711200">
            <a:lnSpc>
              <a:spcPct val="90000"/>
            </a:lnSpc>
            <a:spcBef>
              <a:spcPct val="0"/>
            </a:spcBef>
            <a:spcAft>
              <a:spcPct val="35000"/>
            </a:spcAft>
            <a:buNone/>
          </a:pPr>
          <a:r>
            <a:rPr lang="en-GB" sz="1600" kern="1200" dirty="0"/>
            <a:t>A new requirement that systems should have processes in place to accept direct referrals from the Independent Sector where a patient meets criteria for an Urgent Suspected Cancer referral</a:t>
          </a:r>
        </a:p>
      </dsp:txBody>
      <dsp:txXfrm>
        <a:off x="65580" y="65580"/>
        <a:ext cx="4592300" cy="1212261"/>
      </dsp:txXfrm>
    </dsp:sp>
    <dsp:sp modelId="{B83B9726-4531-499B-AE70-0E8EDD7DA47A}">
      <dsp:nvSpPr>
        <dsp:cNvPr id="0" name=""/>
        <dsp:cNvSpPr/>
      </dsp:nvSpPr>
      <dsp:spPr>
        <a:xfrm rot="5400000">
          <a:off x="5831305" y="445076"/>
          <a:ext cx="1074737" cy="3278446"/>
        </a:xfrm>
        <a:prstGeom prst="round2SameRect">
          <a:avLst/>
        </a:prstGeom>
        <a:solidFill>
          <a:schemeClr val="accent4">
            <a:tint val="40000"/>
            <a:alpha val="90000"/>
            <a:hueOff val="1914153"/>
            <a:satOff val="-2532"/>
            <a:lumOff val="75"/>
            <a:alphaOff val="0"/>
          </a:schemeClr>
        </a:solidFill>
        <a:ln w="12700" cap="flat" cmpd="sng" algn="ctr">
          <a:solidFill>
            <a:schemeClr val="accent4">
              <a:tint val="40000"/>
              <a:alpha val="90000"/>
              <a:hueOff val="1914153"/>
              <a:satOff val="-2532"/>
              <a:lumOff val="75"/>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GB" sz="1400" b="1" kern="1200" dirty="0"/>
            <a:t>Guidance will be provided by GM Cancer to ensure patient pathways offer parity across GM.   Trusts are asked not to plan changes without this</a:t>
          </a:r>
          <a:endParaRPr lang="en-GB" sz="1400" kern="1200" dirty="0"/>
        </a:p>
      </dsp:txBody>
      <dsp:txXfrm rot="-5400000">
        <a:off x="4729451" y="1599394"/>
        <a:ext cx="3225982" cy="969809"/>
      </dsp:txXfrm>
    </dsp:sp>
    <dsp:sp modelId="{4549A3D8-AEC6-45F2-83F9-8922A8227248}">
      <dsp:nvSpPr>
        <dsp:cNvPr id="0" name=""/>
        <dsp:cNvSpPr/>
      </dsp:nvSpPr>
      <dsp:spPr>
        <a:xfrm>
          <a:off x="521" y="1412588"/>
          <a:ext cx="4728929" cy="1343421"/>
        </a:xfrm>
        <a:prstGeom prst="roundRect">
          <a:avLst/>
        </a:prstGeom>
        <a:gradFill rotWithShape="0">
          <a:gsLst>
            <a:gs pos="0">
              <a:schemeClr val="accent4">
                <a:hueOff val="2381313"/>
                <a:satOff val="-20909"/>
                <a:lumOff val="4021"/>
                <a:alphaOff val="0"/>
                <a:satMod val="103000"/>
                <a:lumMod val="102000"/>
                <a:tint val="94000"/>
              </a:schemeClr>
            </a:gs>
            <a:gs pos="50000">
              <a:schemeClr val="accent4">
                <a:hueOff val="2381313"/>
                <a:satOff val="-20909"/>
                <a:lumOff val="4021"/>
                <a:alphaOff val="0"/>
                <a:satMod val="110000"/>
                <a:lumMod val="100000"/>
                <a:shade val="100000"/>
              </a:schemeClr>
            </a:gs>
            <a:gs pos="100000">
              <a:schemeClr val="accent4">
                <a:hueOff val="2381313"/>
                <a:satOff val="-20909"/>
                <a:lumOff val="4021"/>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30480" rIns="60960" bIns="30480" numCol="1" spcCol="1270" anchor="ctr" anchorCtr="0">
          <a:noAutofit/>
        </a:bodyPr>
        <a:lstStyle/>
        <a:p>
          <a:pPr marL="0" lvl="0" indent="0" algn="ctr" defTabSz="711200">
            <a:lnSpc>
              <a:spcPct val="90000"/>
            </a:lnSpc>
            <a:spcBef>
              <a:spcPct val="0"/>
            </a:spcBef>
            <a:spcAft>
              <a:spcPct val="35000"/>
            </a:spcAft>
            <a:buNone/>
          </a:pPr>
          <a:r>
            <a:rPr lang="en-GB" sz="1600" kern="1200" dirty="0"/>
            <a:t>Adaption of national rules around referral management. More flexibility for Breast Symptomatic referrals to allow for more clinically appropriate alternatives, whilst patients remaining on the pathway continue to have the standards applied to them</a:t>
          </a:r>
        </a:p>
      </dsp:txBody>
      <dsp:txXfrm>
        <a:off x="66101" y="1478168"/>
        <a:ext cx="4597769" cy="1212261"/>
      </dsp:txXfrm>
    </dsp:sp>
    <dsp:sp modelId="{2817C9AD-2971-4B41-906E-E0CE156942BD}">
      <dsp:nvSpPr>
        <dsp:cNvPr id="0" name=""/>
        <dsp:cNvSpPr/>
      </dsp:nvSpPr>
      <dsp:spPr>
        <a:xfrm rot="5400000">
          <a:off x="5870335" y="1843411"/>
          <a:ext cx="1074737" cy="3198362"/>
        </a:xfrm>
        <a:prstGeom prst="round2SameRect">
          <a:avLst/>
        </a:prstGeom>
        <a:solidFill>
          <a:schemeClr val="accent4">
            <a:tint val="40000"/>
            <a:alpha val="90000"/>
            <a:hueOff val="3828305"/>
            <a:satOff val="-5063"/>
            <a:lumOff val="150"/>
            <a:alphaOff val="0"/>
          </a:schemeClr>
        </a:solidFill>
        <a:ln w="12700" cap="flat" cmpd="sng" algn="ctr">
          <a:solidFill>
            <a:schemeClr val="accent4">
              <a:tint val="40000"/>
              <a:alpha val="90000"/>
              <a:hueOff val="3828305"/>
              <a:satOff val="-5063"/>
              <a:lumOff val="15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n-GB" sz="1600" kern="1200" dirty="0"/>
            <a:t>As above</a:t>
          </a:r>
        </a:p>
      </dsp:txBody>
      <dsp:txXfrm rot="-5400000">
        <a:off x="4808523" y="2957687"/>
        <a:ext cx="3145898" cy="969809"/>
      </dsp:txXfrm>
    </dsp:sp>
    <dsp:sp modelId="{F0B05F4B-DF61-4AD9-88B8-898E25964FAB}">
      <dsp:nvSpPr>
        <dsp:cNvPr id="0" name=""/>
        <dsp:cNvSpPr/>
      </dsp:nvSpPr>
      <dsp:spPr>
        <a:xfrm>
          <a:off x="521" y="2823181"/>
          <a:ext cx="4808002" cy="1238823"/>
        </a:xfrm>
        <a:prstGeom prst="roundRect">
          <a:avLst/>
        </a:prstGeom>
        <a:gradFill rotWithShape="0">
          <a:gsLst>
            <a:gs pos="0">
              <a:schemeClr val="accent4">
                <a:hueOff val="4762626"/>
                <a:satOff val="-41818"/>
                <a:lumOff val="8042"/>
                <a:alphaOff val="0"/>
                <a:satMod val="103000"/>
                <a:lumMod val="102000"/>
                <a:tint val="94000"/>
              </a:schemeClr>
            </a:gs>
            <a:gs pos="50000">
              <a:schemeClr val="accent4">
                <a:hueOff val="4762626"/>
                <a:satOff val="-41818"/>
                <a:lumOff val="8042"/>
                <a:alphaOff val="0"/>
                <a:satMod val="110000"/>
                <a:lumMod val="100000"/>
                <a:shade val="100000"/>
              </a:schemeClr>
            </a:gs>
            <a:gs pos="100000">
              <a:schemeClr val="accent4">
                <a:hueOff val="4762626"/>
                <a:satOff val="-41818"/>
                <a:lumOff val="8042"/>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30480" rIns="60960" bIns="30480" numCol="1" spcCol="1270" anchor="ctr" anchorCtr="0">
          <a:noAutofit/>
        </a:bodyPr>
        <a:lstStyle/>
        <a:p>
          <a:pPr marL="0" lvl="0" indent="0" algn="ctr" defTabSz="711200">
            <a:lnSpc>
              <a:spcPct val="90000"/>
            </a:lnSpc>
            <a:spcBef>
              <a:spcPct val="0"/>
            </a:spcBef>
            <a:spcAft>
              <a:spcPct val="35000"/>
            </a:spcAft>
            <a:buNone/>
          </a:pPr>
          <a:r>
            <a:rPr lang="en-GB" sz="1600" kern="1200" dirty="0"/>
            <a:t>Rewording of Advice and Guidance section, to make clearer that this service should not be used for Urgent Suspected Cancer referrals given the clinical urgency. However, removal of this requirement for Breast Symptomatic referrals</a:t>
          </a:r>
          <a:endParaRPr lang="en-GB" sz="1300" kern="1200" dirty="0"/>
        </a:p>
      </dsp:txBody>
      <dsp:txXfrm>
        <a:off x="60995" y="2883655"/>
        <a:ext cx="4687054" cy="111787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D53DF3-9C92-426D-A548-B7D4C5D8EB96}">
      <dsp:nvSpPr>
        <dsp:cNvPr id="0" name=""/>
        <dsp:cNvSpPr/>
      </dsp:nvSpPr>
      <dsp:spPr>
        <a:xfrm rot="5400000">
          <a:off x="5458428" y="-548326"/>
          <a:ext cx="1814560" cy="3283451"/>
        </a:xfrm>
        <a:prstGeom prst="round2SameRect">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GB" sz="1400" b="0" kern="1200" dirty="0"/>
            <a:t> FDS &amp; 62 day performance</a:t>
          </a:r>
        </a:p>
        <a:p>
          <a:pPr marL="114300" lvl="1" indent="-114300" algn="l" defTabSz="622300">
            <a:lnSpc>
              <a:spcPct val="90000"/>
            </a:lnSpc>
            <a:spcBef>
              <a:spcPct val="0"/>
            </a:spcBef>
            <a:spcAft>
              <a:spcPct val="15000"/>
            </a:spcAft>
            <a:buChar char="•"/>
          </a:pPr>
          <a:r>
            <a:rPr lang="en-GB" sz="1400" b="0" kern="1200" dirty="0"/>
            <a:t>Training / recording</a:t>
          </a:r>
        </a:p>
        <a:p>
          <a:pPr marL="114300" lvl="1" indent="-114300" algn="l" defTabSz="622300">
            <a:lnSpc>
              <a:spcPct val="90000"/>
            </a:lnSpc>
            <a:spcBef>
              <a:spcPct val="0"/>
            </a:spcBef>
            <a:spcAft>
              <a:spcPct val="15000"/>
            </a:spcAft>
            <a:buChar char="•"/>
          </a:pPr>
          <a:r>
            <a:rPr lang="en-GB" sz="1400" b="0" kern="1200" dirty="0"/>
            <a:t>Scheduling processes</a:t>
          </a:r>
        </a:p>
        <a:p>
          <a:pPr marL="114300" lvl="1" indent="-114300" algn="l" defTabSz="622300">
            <a:lnSpc>
              <a:spcPct val="90000"/>
            </a:lnSpc>
            <a:spcBef>
              <a:spcPct val="0"/>
            </a:spcBef>
            <a:spcAft>
              <a:spcPct val="15000"/>
            </a:spcAft>
            <a:buChar char="•"/>
          </a:pPr>
          <a:r>
            <a:rPr lang="en-GB" sz="1400" b="0" kern="1200" dirty="0"/>
            <a:t>Definition of reasonable attempts to contact will be included in Cancer access policy</a:t>
          </a:r>
        </a:p>
        <a:p>
          <a:pPr marL="114300" lvl="1" indent="-114300" algn="l" defTabSz="622300">
            <a:lnSpc>
              <a:spcPct val="90000"/>
            </a:lnSpc>
            <a:spcBef>
              <a:spcPct val="0"/>
            </a:spcBef>
            <a:spcAft>
              <a:spcPct val="15000"/>
            </a:spcAft>
            <a:buChar char="•"/>
          </a:pPr>
          <a:r>
            <a:rPr lang="en-GB" sz="1400" b="0" kern="1200" dirty="0"/>
            <a:t>Bowel preparation / STT instructions</a:t>
          </a:r>
        </a:p>
      </dsp:txBody>
      <dsp:txXfrm rot="-5400000">
        <a:off x="4723983" y="274699"/>
        <a:ext cx="3194871" cy="1637400"/>
      </dsp:txXfrm>
    </dsp:sp>
    <dsp:sp modelId="{681FDD23-DDE4-4B84-A08B-7C12F4285355}">
      <dsp:nvSpPr>
        <dsp:cNvPr id="0" name=""/>
        <dsp:cNvSpPr/>
      </dsp:nvSpPr>
      <dsp:spPr>
        <a:xfrm>
          <a:off x="0" y="0"/>
          <a:ext cx="4723460" cy="2183720"/>
        </a:xfrm>
        <a:prstGeom prst="round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30480" rIns="60960" bIns="30480" numCol="1" spcCol="1270" anchor="ctr" anchorCtr="0">
          <a:noAutofit/>
        </a:bodyPr>
        <a:lstStyle/>
        <a:p>
          <a:pPr marL="0" lvl="0" indent="0" algn="ctr" defTabSz="711200">
            <a:lnSpc>
              <a:spcPct val="90000"/>
            </a:lnSpc>
            <a:spcBef>
              <a:spcPct val="0"/>
            </a:spcBef>
            <a:spcAft>
              <a:spcPct val="35000"/>
            </a:spcAft>
            <a:buNone/>
          </a:pPr>
          <a:r>
            <a:rPr lang="en-GB" sz="1600" kern="1200" dirty="0"/>
            <a:t>DNA adjustment guidance updated, so that a patient who has not taken the required preparation is not recorded as a DNA. In addition, this adjustment can now only be applied where a patient has either booked their appointment through the E-RS / alternative booking system directly, agreed an appointment by phone or where several unsuccessful attempts have been made by phone, by post where at least a week’s notice is given</a:t>
          </a:r>
        </a:p>
      </dsp:txBody>
      <dsp:txXfrm>
        <a:off x="106600" y="106600"/>
        <a:ext cx="4510260" cy="1970520"/>
      </dsp:txXfrm>
    </dsp:sp>
    <dsp:sp modelId="{B83B9726-4531-499B-AE70-0E8EDD7DA47A}">
      <dsp:nvSpPr>
        <dsp:cNvPr id="0" name=""/>
        <dsp:cNvSpPr/>
      </dsp:nvSpPr>
      <dsp:spPr>
        <a:xfrm rot="5400000">
          <a:off x="5963595" y="1023012"/>
          <a:ext cx="810158" cy="3278446"/>
        </a:xfrm>
        <a:prstGeom prst="round2SameRect">
          <a:avLst/>
        </a:prstGeom>
        <a:solidFill>
          <a:schemeClr val="accent4">
            <a:tint val="40000"/>
            <a:alpha val="90000"/>
            <a:hueOff val="1914153"/>
            <a:satOff val="-2532"/>
            <a:lumOff val="75"/>
            <a:alphaOff val="0"/>
          </a:schemeClr>
        </a:solidFill>
        <a:ln w="12700" cap="flat" cmpd="sng" algn="ctr">
          <a:solidFill>
            <a:schemeClr val="accent4">
              <a:tint val="40000"/>
              <a:alpha val="90000"/>
              <a:hueOff val="1914153"/>
              <a:satOff val="-2532"/>
              <a:lumOff val="75"/>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n-GB" sz="1600" kern="1200" dirty="0"/>
            <a:t>Recording</a:t>
          </a:r>
        </a:p>
      </dsp:txBody>
      <dsp:txXfrm rot="-5400000">
        <a:off x="4729452" y="2296705"/>
        <a:ext cx="3238897" cy="731060"/>
      </dsp:txXfrm>
    </dsp:sp>
    <dsp:sp modelId="{4549A3D8-AEC6-45F2-83F9-8922A8227248}">
      <dsp:nvSpPr>
        <dsp:cNvPr id="0" name=""/>
        <dsp:cNvSpPr/>
      </dsp:nvSpPr>
      <dsp:spPr>
        <a:xfrm>
          <a:off x="521" y="2235894"/>
          <a:ext cx="4728929" cy="852681"/>
        </a:xfrm>
        <a:prstGeom prst="roundRect">
          <a:avLst/>
        </a:prstGeom>
        <a:gradFill rotWithShape="0">
          <a:gsLst>
            <a:gs pos="0">
              <a:schemeClr val="accent4">
                <a:hueOff val="2381313"/>
                <a:satOff val="-20909"/>
                <a:lumOff val="4021"/>
                <a:alphaOff val="0"/>
                <a:satMod val="103000"/>
                <a:lumMod val="102000"/>
                <a:tint val="94000"/>
              </a:schemeClr>
            </a:gs>
            <a:gs pos="50000">
              <a:schemeClr val="accent4">
                <a:hueOff val="2381313"/>
                <a:satOff val="-20909"/>
                <a:lumOff val="4021"/>
                <a:alphaOff val="0"/>
                <a:satMod val="110000"/>
                <a:lumMod val="100000"/>
                <a:shade val="100000"/>
              </a:schemeClr>
            </a:gs>
            <a:gs pos="100000">
              <a:schemeClr val="accent4">
                <a:hueOff val="2381313"/>
                <a:satOff val="-20909"/>
                <a:lumOff val="4021"/>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30480" rIns="60960" bIns="30480" numCol="1" spcCol="1270" anchor="ctr" anchorCtr="0">
          <a:noAutofit/>
        </a:bodyPr>
        <a:lstStyle/>
        <a:p>
          <a:pPr marL="0" lvl="0" indent="0" algn="ctr" defTabSz="711200">
            <a:lnSpc>
              <a:spcPct val="90000"/>
            </a:lnSpc>
            <a:spcBef>
              <a:spcPct val="0"/>
            </a:spcBef>
            <a:spcAft>
              <a:spcPct val="35000"/>
            </a:spcAft>
            <a:buNone/>
          </a:pPr>
          <a:r>
            <a:rPr lang="en-GB" sz="1600" kern="1200" dirty="0"/>
            <a:t>Addition of Rectal Spacer prior to radiotherapy as an enabling treatment, and additional wording for existing colostomy guidance</a:t>
          </a:r>
        </a:p>
      </dsp:txBody>
      <dsp:txXfrm>
        <a:off x="42145" y="2277518"/>
        <a:ext cx="4645681" cy="769433"/>
      </dsp:txXfrm>
    </dsp:sp>
    <dsp:sp modelId="{2817C9AD-2971-4B41-906E-E0CE156942BD}">
      <dsp:nvSpPr>
        <dsp:cNvPr id="0" name=""/>
        <dsp:cNvSpPr/>
      </dsp:nvSpPr>
      <dsp:spPr>
        <a:xfrm rot="5400000">
          <a:off x="6002625" y="2081676"/>
          <a:ext cx="810158" cy="3198362"/>
        </a:xfrm>
        <a:prstGeom prst="round2SameRect">
          <a:avLst/>
        </a:prstGeom>
        <a:solidFill>
          <a:schemeClr val="accent4">
            <a:tint val="40000"/>
            <a:alpha val="90000"/>
            <a:hueOff val="3828305"/>
            <a:satOff val="-5063"/>
            <a:lumOff val="150"/>
            <a:alphaOff val="0"/>
          </a:schemeClr>
        </a:solidFill>
        <a:ln w="12700" cap="flat" cmpd="sng" algn="ctr">
          <a:solidFill>
            <a:schemeClr val="accent4">
              <a:tint val="40000"/>
              <a:alpha val="90000"/>
              <a:hueOff val="3828305"/>
              <a:satOff val="-5063"/>
              <a:lumOff val="15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n-GB" sz="1600" kern="1200" dirty="0"/>
            <a:t>62 day RTT clock stops</a:t>
          </a:r>
        </a:p>
        <a:p>
          <a:pPr marL="171450" lvl="1" indent="-171450" algn="l" defTabSz="711200">
            <a:lnSpc>
              <a:spcPct val="90000"/>
            </a:lnSpc>
            <a:spcBef>
              <a:spcPct val="0"/>
            </a:spcBef>
            <a:spcAft>
              <a:spcPct val="15000"/>
            </a:spcAft>
            <a:buChar char="•"/>
          </a:pPr>
          <a:r>
            <a:rPr lang="en-GB" sz="1600" kern="1200" dirty="0"/>
            <a:t>Training</a:t>
          </a:r>
        </a:p>
        <a:p>
          <a:pPr marL="171450" lvl="1" indent="-171450" algn="l" defTabSz="711200">
            <a:lnSpc>
              <a:spcPct val="90000"/>
            </a:lnSpc>
            <a:spcBef>
              <a:spcPct val="0"/>
            </a:spcBef>
            <a:spcAft>
              <a:spcPct val="15000"/>
            </a:spcAft>
            <a:buChar char="•"/>
          </a:pPr>
          <a:r>
            <a:rPr lang="en-GB" sz="1600" kern="1200" dirty="0"/>
            <a:t>Pathway delivery</a:t>
          </a:r>
        </a:p>
      </dsp:txBody>
      <dsp:txXfrm rot="-5400000">
        <a:off x="4808524" y="3315327"/>
        <a:ext cx="3158813" cy="731060"/>
      </dsp:txXfrm>
    </dsp:sp>
    <dsp:sp modelId="{F0B05F4B-DF61-4AD9-88B8-898E25964FAB}">
      <dsp:nvSpPr>
        <dsp:cNvPr id="0" name=""/>
        <dsp:cNvSpPr/>
      </dsp:nvSpPr>
      <dsp:spPr>
        <a:xfrm>
          <a:off x="521" y="3139211"/>
          <a:ext cx="4808002" cy="1083292"/>
        </a:xfrm>
        <a:prstGeom prst="roundRect">
          <a:avLst/>
        </a:prstGeom>
        <a:gradFill rotWithShape="0">
          <a:gsLst>
            <a:gs pos="0">
              <a:schemeClr val="accent4">
                <a:hueOff val="4762626"/>
                <a:satOff val="-41818"/>
                <a:lumOff val="8042"/>
                <a:alphaOff val="0"/>
                <a:satMod val="103000"/>
                <a:lumMod val="102000"/>
                <a:tint val="94000"/>
              </a:schemeClr>
            </a:gs>
            <a:gs pos="50000">
              <a:schemeClr val="accent4">
                <a:hueOff val="4762626"/>
                <a:satOff val="-41818"/>
                <a:lumOff val="8042"/>
                <a:alphaOff val="0"/>
                <a:satMod val="110000"/>
                <a:lumMod val="100000"/>
                <a:shade val="100000"/>
              </a:schemeClr>
            </a:gs>
            <a:gs pos="100000">
              <a:schemeClr val="accent4">
                <a:hueOff val="4762626"/>
                <a:satOff val="-41818"/>
                <a:lumOff val="8042"/>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30480" rIns="60960" bIns="30480" numCol="1" spcCol="1270" anchor="ctr" anchorCtr="0">
          <a:noAutofit/>
        </a:bodyPr>
        <a:lstStyle/>
        <a:p>
          <a:pPr marL="0" lvl="0" indent="0" algn="ctr" defTabSz="711200">
            <a:lnSpc>
              <a:spcPct val="90000"/>
            </a:lnSpc>
            <a:spcBef>
              <a:spcPct val="0"/>
            </a:spcBef>
            <a:spcAft>
              <a:spcPct val="35000"/>
            </a:spcAft>
            <a:buNone/>
          </a:pPr>
          <a:r>
            <a:rPr lang="en-GB" sz="1600" kern="1200" dirty="0"/>
            <a:t>Clarification on active monitoring guidance, making it clearer that it cannot apply where a pathway is progressing with the intention of treatment being delivered</a:t>
          </a:r>
        </a:p>
      </dsp:txBody>
      <dsp:txXfrm>
        <a:off x="53403" y="3192093"/>
        <a:ext cx="4702238" cy="97752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D53DF3-9C92-426D-A548-B7D4C5D8EB96}">
      <dsp:nvSpPr>
        <dsp:cNvPr id="0" name=""/>
        <dsp:cNvSpPr/>
      </dsp:nvSpPr>
      <dsp:spPr>
        <a:xfrm rot="5400000">
          <a:off x="6147406" y="-1228075"/>
          <a:ext cx="436603" cy="3283451"/>
        </a:xfrm>
        <a:prstGeom prst="round2SameRect">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n-GB" sz="1600" kern="1200" dirty="0"/>
            <a:t>Recording / training</a:t>
          </a:r>
        </a:p>
      </dsp:txBody>
      <dsp:txXfrm rot="-5400000">
        <a:off x="4723983" y="216661"/>
        <a:ext cx="3262138" cy="393977"/>
      </dsp:txXfrm>
    </dsp:sp>
    <dsp:sp modelId="{681FDD23-DDE4-4B84-A08B-7C12F4285355}">
      <dsp:nvSpPr>
        <dsp:cNvPr id="0" name=""/>
        <dsp:cNvSpPr/>
      </dsp:nvSpPr>
      <dsp:spPr>
        <a:xfrm>
          <a:off x="0" y="0"/>
          <a:ext cx="4723460" cy="823410"/>
        </a:xfrm>
        <a:prstGeom prst="round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30480" rIns="60960" bIns="30480" numCol="1" spcCol="1270" anchor="ctr" anchorCtr="0">
          <a:noAutofit/>
        </a:bodyPr>
        <a:lstStyle/>
        <a:p>
          <a:pPr marL="0" lvl="0" indent="0" algn="ctr" defTabSz="711200">
            <a:lnSpc>
              <a:spcPct val="90000"/>
            </a:lnSpc>
            <a:spcBef>
              <a:spcPct val="0"/>
            </a:spcBef>
            <a:spcAft>
              <a:spcPct val="35000"/>
            </a:spcAft>
            <a:buNone/>
          </a:pPr>
          <a:r>
            <a:rPr lang="en-GB" sz="1600" kern="1200" dirty="0"/>
            <a:t>Updated Prostate cancer guidance around active monitoring to reflect Cambridge Prognosis Classification</a:t>
          </a:r>
        </a:p>
      </dsp:txBody>
      <dsp:txXfrm>
        <a:off x="40196" y="40196"/>
        <a:ext cx="4643068" cy="743018"/>
      </dsp:txXfrm>
    </dsp:sp>
    <dsp:sp modelId="{B83B9726-4531-499B-AE70-0E8EDD7DA47A}">
      <dsp:nvSpPr>
        <dsp:cNvPr id="0" name=""/>
        <dsp:cNvSpPr/>
      </dsp:nvSpPr>
      <dsp:spPr>
        <a:xfrm rot="5400000">
          <a:off x="5984271" y="-200497"/>
          <a:ext cx="768805" cy="3278446"/>
        </a:xfrm>
        <a:prstGeom prst="round2SameRect">
          <a:avLst/>
        </a:prstGeom>
        <a:solidFill>
          <a:schemeClr val="accent4">
            <a:tint val="40000"/>
            <a:alpha val="90000"/>
            <a:hueOff val="1914153"/>
            <a:satOff val="-2532"/>
            <a:lumOff val="75"/>
            <a:alphaOff val="0"/>
          </a:schemeClr>
        </a:solidFill>
        <a:ln w="12700" cap="flat" cmpd="sng" algn="ctr">
          <a:solidFill>
            <a:schemeClr val="accent4">
              <a:tint val="40000"/>
              <a:alpha val="90000"/>
              <a:hueOff val="1914153"/>
              <a:satOff val="-2532"/>
              <a:lumOff val="75"/>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n-GB" sz="1600" kern="1200" dirty="0"/>
            <a:t>Pathway management</a:t>
          </a:r>
        </a:p>
        <a:p>
          <a:pPr marL="171450" lvl="1" indent="-171450" algn="l" defTabSz="711200">
            <a:lnSpc>
              <a:spcPct val="90000"/>
            </a:lnSpc>
            <a:spcBef>
              <a:spcPct val="0"/>
            </a:spcBef>
            <a:spcAft>
              <a:spcPct val="15000"/>
            </a:spcAft>
            <a:buChar char="•"/>
          </a:pPr>
          <a:r>
            <a:rPr lang="en-GB" sz="1600" kern="1200" dirty="0"/>
            <a:t>Recording / training</a:t>
          </a:r>
        </a:p>
      </dsp:txBody>
      <dsp:txXfrm rot="-5400000">
        <a:off x="4729451" y="1091853"/>
        <a:ext cx="3240916" cy="693745"/>
      </dsp:txXfrm>
    </dsp:sp>
    <dsp:sp modelId="{4549A3D8-AEC6-45F2-83F9-8922A8227248}">
      <dsp:nvSpPr>
        <dsp:cNvPr id="0" name=""/>
        <dsp:cNvSpPr/>
      </dsp:nvSpPr>
      <dsp:spPr>
        <a:xfrm>
          <a:off x="0" y="885053"/>
          <a:ext cx="4728929" cy="1115218"/>
        </a:xfrm>
        <a:prstGeom prst="roundRect">
          <a:avLst/>
        </a:prstGeom>
        <a:gradFill rotWithShape="0">
          <a:gsLst>
            <a:gs pos="0">
              <a:schemeClr val="accent4">
                <a:hueOff val="2381313"/>
                <a:satOff val="-20909"/>
                <a:lumOff val="4021"/>
                <a:alphaOff val="0"/>
                <a:satMod val="103000"/>
                <a:lumMod val="102000"/>
                <a:tint val="94000"/>
              </a:schemeClr>
            </a:gs>
            <a:gs pos="50000">
              <a:schemeClr val="accent4">
                <a:hueOff val="2381313"/>
                <a:satOff val="-20909"/>
                <a:lumOff val="4021"/>
                <a:alphaOff val="0"/>
                <a:satMod val="110000"/>
                <a:lumMod val="100000"/>
                <a:shade val="100000"/>
              </a:schemeClr>
            </a:gs>
            <a:gs pos="100000">
              <a:schemeClr val="accent4">
                <a:hueOff val="2381313"/>
                <a:satOff val="-20909"/>
                <a:lumOff val="4021"/>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30480" rIns="60960" bIns="30480" numCol="1" spcCol="1270" anchor="ctr" anchorCtr="0">
          <a:noAutofit/>
        </a:bodyPr>
        <a:lstStyle/>
        <a:p>
          <a:pPr marL="0" lvl="0" indent="0" algn="ctr" defTabSz="711200">
            <a:lnSpc>
              <a:spcPct val="90000"/>
            </a:lnSpc>
            <a:spcBef>
              <a:spcPct val="0"/>
            </a:spcBef>
            <a:spcAft>
              <a:spcPct val="35000"/>
            </a:spcAft>
            <a:buNone/>
          </a:pPr>
          <a:r>
            <a:rPr lang="en-GB" sz="1600" kern="1200" dirty="0"/>
            <a:t>Update to patient choice adjustment, to apply to when patients choose to have treatment after a specific date or where they are offered a date within 31 days and decline this</a:t>
          </a:r>
        </a:p>
      </dsp:txBody>
      <dsp:txXfrm>
        <a:off x="54440" y="939493"/>
        <a:ext cx="4620049" cy="1006338"/>
      </dsp:txXfrm>
    </dsp:sp>
    <dsp:sp modelId="{2817C9AD-2971-4B41-906E-E0CE156942BD}">
      <dsp:nvSpPr>
        <dsp:cNvPr id="0" name=""/>
        <dsp:cNvSpPr/>
      </dsp:nvSpPr>
      <dsp:spPr>
        <a:xfrm rot="5400000">
          <a:off x="5452955" y="1433618"/>
          <a:ext cx="1788168" cy="3198362"/>
        </a:xfrm>
        <a:prstGeom prst="round2SameRect">
          <a:avLst/>
        </a:prstGeom>
        <a:solidFill>
          <a:schemeClr val="accent4">
            <a:tint val="40000"/>
            <a:alpha val="90000"/>
            <a:hueOff val="3828305"/>
            <a:satOff val="-5063"/>
            <a:lumOff val="150"/>
            <a:alphaOff val="0"/>
          </a:schemeClr>
        </a:solidFill>
        <a:ln w="12700" cap="flat" cmpd="sng" algn="ctr">
          <a:solidFill>
            <a:schemeClr val="accent4">
              <a:tint val="40000"/>
              <a:alpha val="90000"/>
              <a:hueOff val="3828305"/>
              <a:satOff val="-5063"/>
              <a:lumOff val="15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n-GB" sz="1600" kern="1200" dirty="0"/>
            <a:t>Increase risk to 62 day breach</a:t>
          </a:r>
        </a:p>
        <a:p>
          <a:pPr marL="171450" lvl="1" indent="-171450" algn="l" defTabSz="711200">
            <a:lnSpc>
              <a:spcPct val="90000"/>
            </a:lnSpc>
            <a:spcBef>
              <a:spcPct val="0"/>
            </a:spcBef>
            <a:spcAft>
              <a:spcPct val="15000"/>
            </a:spcAft>
            <a:buChar char="•"/>
          </a:pPr>
          <a:r>
            <a:rPr lang="en-GB" sz="1600" kern="1200" dirty="0"/>
            <a:t>Training / recording / audit</a:t>
          </a:r>
        </a:p>
        <a:p>
          <a:pPr marL="171450" lvl="1" indent="-171450" algn="l" defTabSz="711200">
            <a:lnSpc>
              <a:spcPct val="90000"/>
            </a:lnSpc>
            <a:spcBef>
              <a:spcPct val="0"/>
            </a:spcBef>
            <a:spcAft>
              <a:spcPct val="15000"/>
            </a:spcAft>
            <a:buChar char="•"/>
          </a:pPr>
          <a:r>
            <a:rPr lang="en-GB" sz="1600" kern="1200" dirty="0"/>
            <a:t>Volume of 31 day only pathway reduction</a:t>
          </a:r>
        </a:p>
        <a:p>
          <a:pPr marL="171450" lvl="1" indent="-171450" algn="l" defTabSz="711200">
            <a:lnSpc>
              <a:spcPct val="90000"/>
            </a:lnSpc>
            <a:spcBef>
              <a:spcPct val="0"/>
            </a:spcBef>
            <a:spcAft>
              <a:spcPct val="15000"/>
            </a:spcAft>
            <a:buChar char="•"/>
          </a:pPr>
          <a:r>
            <a:rPr lang="en-GB" sz="1600" kern="1200" dirty="0"/>
            <a:t>Reporting protocols / communication </a:t>
          </a:r>
        </a:p>
      </dsp:txBody>
      <dsp:txXfrm rot="-5400000">
        <a:off x="4747859" y="2226006"/>
        <a:ext cx="3111071" cy="1613586"/>
      </dsp:txXfrm>
    </dsp:sp>
    <dsp:sp modelId="{F0B05F4B-DF61-4AD9-88B8-898E25964FAB}">
      <dsp:nvSpPr>
        <dsp:cNvPr id="0" name=""/>
        <dsp:cNvSpPr/>
      </dsp:nvSpPr>
      <dsp:spPr>
        <a:xfrm>
          <a:off x="521" y="2052096"/>
          <a:ext cx="4808002" cy="2009958"/>
        </a:xfrm>
        <a:prstGeom prst="roundRect">
          <a:avLst/>
        </a:prstGeom>
        <a:gradFill rotWithShape="0">
          <a:gsLst>
            <a:gs pos="0">
              <a:schemeClr val="accent4">
                <a:hueOff val="4762626"/>
                <a:satOff val="-41818"/>
                <a:lumOff val="8042"/>
                <a:alphaOff val="0"/>
                <a:satMod val="103000"/>
                <a:lumMod val="102000"/>
                <a:tint val="94000"/>
              </a:schemeClr>
            </a:gs>
            <a:gs pos="50000">
              <a:schemeClr val="accent4">
                <a:hueOff val="4762626"/>
                <a:satOff val="-41818"/>
                <a:lumOff val="8042"/>
                <a:alphaOff val="0"/>
                <a:satMod val="110000"/>
                <a:lumMod val="100000"/>
                <a:shade val="100000"/>
              </a:schemeClr>
            </a:gs>
            <a:gs pos="100000">
              <a:schemeClr val="accent4">
                <a:hueOff val="4762626"/>
                <a:satOff val="-41818"/>
                <a:lumOff val="8042"/>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30480" rIns="60960" bIns="30480" numCol="1" spcCol="1270" anchor="ctr" anchorCtr="0">
          <a:noAutofit/>
        </a:bodyPr>
        <a:lstStyle/>
        <a:p>
          <a:pPr marL="0" lvl="0" indent="0" algn="ctr" defTabSz="711200">
            <a:lnSpc>
              <a:spcPct val="90000"/>
            </a:lnSpc>
            <a:spcBef>
              <a:spcPct val="0"/>
            </a:spcBef>
            <a:spcAft>
              <a:spcPct val="35000"/>
            </a:spcAft>
            <a:buNone/>
          </a:pPr>
          <a:r>
            <a:rPr lang="en-GB" sz="1600" kern="1200" dirty="0"/>
            <a:t>Additional scenarios where consultant update would apply automatically, to where a trust radiology or pathology system flags a patient as suspicious of or with confirmed cancer, where an interval scan is abnormal or where a patient through bowel screening who initially declines all diagnostics opts at a later point to progress their pathway</a:t>
          </a:r>
        </a:p>
      </dsp:txBody>
      <dsp:txXfrm>
        <a:off x="98639" y="2150214"/>
        <a:ext cx="4611766" cy="181372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D53DF3-9C92-426D-A548-B7D4C5D8EB96}">
      <dsp:nvSpPr>
        <dsp:cNvPr id="0" name=""/>
        <dsp:cNvSpPr/>
      </dsp:nvSpPr>
      <dsp:spPr>
        <a:xfrm rot="5400000">
          <a:off x="5878729" y="-1032502"/>
          <a:ext cx="973849" cy="3283451"/>
        </a:xfrm>
        <a:prstGeom prst="round2SameRect">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n-GB" sz="1600" b="0" kern="1200" dirty="0"/>
            <a:t>Training / recording</a:t>
          </a:r>
          <a:endParaRPr lang="en-GB" sz="1600" kern="1200" dirty="0"/>
        </a:p>
      </dsp:txBody>
      <dsp:txXfrm rot="-5400000">
        <a:off x="4723929" y="169837"/>
        <a:ext cx="3235912" cy="878771"/>
      </dsp:txXfrm>
    </dsp:sp>
    <dsp:sp modelId="{681FDD23-DDE4-4B84-A08B-7C12F4285355}">
      <dsp:nvSpPr>
        <dsp:cNvPr id="0" name=""/>
        <dsp:cNvSpPr/>
      </dsp:nvSpPr>
      <dsp:spPr>
        <a:xfrm>
          <a:off x="0" y="0"/>
          <a:ext cx="4723460" cy="1217311"/>
        </a:xfrm>
        <a:prstGeom prst="round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30480" rIns="60960" bIns="30480" numCol="1" spcCol="1270" anchor="ctr" anchorCtr="0">
          <a:noAutofit/>
        </a:bodyPr>
        <a:lstStyle/>
        <a:p>
          <a:pPr marL="0" lvl="0" indent="0" algn="ctr" defTabSz="711200">
            <a:lnSpc>
              <a:spcPct val="90000"/>
            </a:lnSpc>
            <a:spcBef>
              <a:spcPct val="0"/>
            </a:spcBef>
            <a:spcAft>
              <a:spcPct val="35000"/>
            </a:spcAft>
            <a:buNone/>
          </a:pPr>
          <a:r>
            <a:rPr lang="en-GB" sz="1600" kern="1200" dirty="0"/>
            <a:t>Additional guidance added on how to record 62 day and 31-day pathways where a patient is diagnosed with multiple primaries on the same pathway.</a:t>
          </a:r>
        </a:p>
      </dsp:txBody>
      <dsp:txXfrm>
        <a:off x="59424" y="59424"/>
        <a:ext cx="4604612" cy="1098463"/>
      </dsp:txXfrm>
    </dsp:sp>
    <dsp:sp modelId="{B83B9726-4531-499B-AE70-0E8EDD7DA47A}">
      <dsp:nvSpPr>
        <dsp:cNvPr id="0" name=""/>
        <dsp:cNvSpPr/>
      </dsp:nvSpPr>
      <dsp:spPr>
        <a:xfrm rot="5400000">
          <a:off x="5801713" y="248177"/>
          <a:ext cx="1133813" cy="3278446"/>
        </a:xfrm>
        <a:prstGeom prst="round2SameRect">
          <a:avLst/>
        </a:prstGeom>
        <a:solidFill>
          <a:schemeClr val="accent4">
            <a:tint val="40000"/>
            <a:alpha val="90000"/>
            <a:hueOff val="1914153"/>
            <a:satOff val="-2532"/>
            <a:lumOff val="75"/>
            <a:alphaOff val="0"/>
          </a:schemeClr>
        </a:solidFill>
        <a:ln w="12700" cap="flat" cmpd="sng" algn="ctr">
          <a:solidFill>
            <a:schemeClr val="accent4">
              <a:tint val="40000"/>
              <a:alpha val="90000"/>
              <a:hueOff val="1914153"/>
              <a:satOff val="-2532"/>
              <a:lumOff val="75"/>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14300" lvl="1" indent="-114300" algn="l" defTabSz="666750">
            <a:lnSpc>
              <a:spcPct val="90000"/>
            </a:lnSpc>
            <a:spcBef>
              <a:spcPct val="0"/>
            </a:spcBef>
            <a:spcAft>
              <a:spcPct val="15000"/>
            </a:spcAft>
            <a:buChar char="•"/>
          </a:pPr>
          <a:r>
            <a:rPr lang="en-GB" sz="1500" b="0" kern="1200" dirty="0"/>
            <a:t>Increased tertiary breaches</a:t>
          </a:r>
        </a:p>
        <a:p>
          <a:pPr marL="114300" lvl="1" indent="-114300" algn="l" defTabSz="666750">
            <a:lnSpc>
              <a:spcPct val="90000"/>
            </a:lnSpc>
            <a:spcBef>
              <a:spcPct val="0"/>
            </a:spcBef>
            <a:spcAft>
              <a:spcPct val="15000"/>
            </a:spcAft>
            <a:buChar char="•"/>
          </a:pPr>
          <a:r>
            <a:rPr lang="en-GB" sz="1500" b="0" kern="1200" dirty="0"/>
            <a:t>Increased out of area breaches</a:t>
          </a:r>
        </a:p>
        <a:p>
          <a:pPr marL="114300" lvl="1" indent="-114300" algn="l" defTabSz="666750">
            <a:lnSpc>
              <a:spcPct val="90000"/>
            </a:lnSpc>
            <a:spcBef>
              <a:spcPct val="0"/>
            </a:spcBef>
            <a:spcAft>
              <a:spcPct val="15000"/>
            </a:spcAft>
            <a:buChar char="•"/>
          </a:pPr>
          <a:r>
            <a:rPr lang="en-GB" sz="1500" b="0" kern="1200" dirty="0"/>
            <a:t>To be discussed with national team / IPT policy updates</a:t>
          </a:r>
        </a:p>
      </dsp:txBody>
      <dsp:txXfrm rot="-5400000">
        <a:off x="4729397" y="1375841"/>
        <a:ext cx="3223098" cy="1023117"/>
      </dsp:txXfrm>
    </dsp:sp>
    <dsp:sp modelId="{4549A3D8-AEC6-45F2-83F9-8922A8227248}">
      <dsp:nvSpPr>
        <dsp:cNvPr id="0" name=""/>
        <dsp:cNvSpPr/>
      </dsp:nvSpPr>
      <dsp:spPr>
        <a:xfrm>
          <a:off x="467" y="1278745"/>
          <a:ext cx="4728929" cy="1217311"/>
        </a:xfrm>
        <a:prstGeom prst="roundRect">
          <a:avLst/>
        </a:prstGeom>
        <a:gradFill rotWithShape="0">
          <a:gsLst>
            <a:gs pos="0">
              <a:schemeClr val="accent4">
                <a:hueOff val="2381313"/>
                <a:satOff val="-20909"/>
                <a:lumOff val="4021"/>
                <a:alphaOff val="0"/>
                <a:satMod val="103000"/>
                <a:lumMod val="102000"/>
                <a:tint val="94000"/>
              </a:schemeClr>
            </a:gs>
            <a:gs pos="50000">
              <a:schemeClr val="accent4">
                <a:hueOff val="2381313"/>
                <a:satOff val="-20909"/>
                <a:lumOff val="4021"/>
                <a:alphaOff val="0"/>
                <a:satMod val="110000"/>
                <a:lumMod val="100000"/>
                <a:shade val="100000"/>
              </a:schemeClr>
            </a:gs>
            <a:gs pos="100000">
              <a:schemeClr val="accent4">
                <a:hueOff val="2381313"/>
                <a:satOff val="-20909"/>
                <a:lumOff val="4021"/>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30480" rIns="60960" bIns="30480" numCol="1" spcCol="1270" anchor="ctr" anchorCtr="0">
          <a:noAutofit/>
        </a:bodyPr>
        <a:lstStyle/>
        <a:p>
          <a:pPr marL="0" lvl="0" indent="0" algn="ctr" defTabSz="711200">
            <a:lnSpc>
              <a:spcPct val="90000"/>
            </a:lnSpc>
            <a:spcBef>
              <a:spcPct val="0"/>
            </a:spcBef>
            <a:spcAft>
              <a:spcPct val="35000"/>
            </a:spcAft>
            <a:buNone/>
          </a:pPr>
          <a:r>
            <a:rPr lang="en-GB" sz="1600" kern="1200" dirty="0"/>
            <a:t>Additional guidance around inter-provider transfer recording, including the scenarios where a provider is not notified a patient is on an active 62-day pathway</a:t>
          </a:r>
        </a:p>
      </dsp:txBody>
      <dsp:txXfrm>
        <a:off x="59891" y="1338169"/>
        <a:ext cx="4610081" cy="1098463"/>
      </dsp:txXfrm>
    </dsp:sp>
    <dsp:sp modelId="{2817C9AD-2971-4B41-906E-E0CE156942BD}">
      <dsp:nvSpPr>
        <dsp:cNvPr id="0" name=""/>
        <dsp:cNvSpPr/>
      </dsp:nvSpPr>
      <dsp:spPr>
        <a:xfrm rot="5400000">
          <a:off x="5628179" y="1708657"/>
          <a:ext cx="1472021" cy="3288457"/>
        </a:xfrm>
        <a:prstGeom prst="round2SameRect">
          <a:avLst/>
        </a:prstGeom>
        <a:solidFill>
          <a:schemeClr val="accent4">
            <a:tint val="40000"/>
            <a:alpha val="90000"/>
            <a:hueOff val="3828305"/>
            <a:satOff val="-5063"/>
            <a:lumOff val="150"/>
            <a:alphaOff val="0"/>
          </a:schemeClr>
        </a:solidFill>
        <a:ln w="12700" cap="flat" cmpd="sng" algn="ctr">
          <a:solidFill>
            <a:schemeClr val="accent4">
              <a:tint val="40000"/>
              <a:alpha val="90000"/>
              <a:hueOff val="3828305"/>
              <a:satOff val="-5063"/>
              <a:lumOff val="15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14300" lvl="1" indent="-114300" algn="l" defTabSz="666750">
            <a:lnSpc>
              <a:spcPct val="90000"/>
            </a:lnSpc>
            <a:spcBef>
              <a:spcPct val="0"/>
            </a:spcBef>
            <a:spcAft>
              <a:spcPct val="15000"/>
            </a:spcAft>
            <a:buChar char="•"/>
          </a:pPr>
          <a:r>
            <a:rPr lang="en-GB" sz="1500" kern="1200" dirty="0"/>
            <a:t>Increased 62 day breaches</a:t>
          </a:r>
        </a:p>
        <a:p>
          <a:pPr marL="114300" lvl="1" indent="-114300" algn="l" defTabSz="666750">
            <a:lnSpc>
              <a:spcPct val="90000"/>
            </a:lnSpc>
            <a:spcBef>
              <a:spcPct val="0"/>
            </a:spcBef>
            <a:spcAft>
              <a:spcPct val="15000"/>
            </a:spcAft>
            <a:buChar char="•"/>
          </a:pPr>
          <a:r>
            <a:rPr lang="en-GB" sz="1500" kern="1200" dirty="0"/>
            <a:t>Pathway re-design</a:t>
          </a:r>
        </a:p>
        <a:p>
          <a:pPr marL="114300" lvl="1" indent="-114300" algn="l" defTabSz="666750">
            <a:lnSpc>
              <a:spcPct val="90000"/>
            </a:lnSpc>
            <a:spcBef>
              <a:spcPct val="0"/>
            </a:spcBef>
            <a:spcAft>
              <a:spcPct val="15000"/>
            </a:spcAft>
            <a:buChar char="•"/>
          </a:pPr>
          <a:r>
            <a:rPr lang="en-GB" sz="1500" kern="1200" dirty="0"/>
            <a:t>Diagnostic capacity</a:t>
          </a:r>
        </a:p>
        <a:p>
          <a:pPr marL="114300" lvl="1" indent="-114300" algn="l" defTabSz="666750">
            <a:lnSpc>
              <a:spcPct val="90000"/>
            </a:lnSpc>
            <a:spcBef>
              <a:spcPct val="0"/>
            </a:spcBef>
            <a:spcAft>
              <a:spcPct val="15000"/>
            </a:spcAft>
            <a:buChar char="•"/>
          </a:pPr>
          <a:r>
            <a:rPr lang="en-GB" sz="1500" kern="1200" dirty="0"/>
            <a:t>Theatre capacity</a:t>
          </a:r>
        </a:p>
        <a:p>
          <a:pPr marL="114300" lvl="1" indent="-114300" algn="l" defTabSz="666750">
            <a:lnSpc>
              <a:spcPct val="90000"/>
            </a:lnSpc>
            <a:spcBef>
              <a:spcPct val="0"/>
            </a:spcBef>
            <a:spcAft>
              <a:spcPct val="15000"/>
            </a:spcAft>
            <a:buChar char="•"/>
          </a:pPr>
          <a:r>
            <a:rPr lang="en-GB" sz="1500" kern="1200" dirty="0"/>
            <a:t>Histo turnaround times</a:t>
          </a:r>
        </a:p>
        <a:p>
          <a:pPr marL="114300" lvl="1" indent="-114300" algn="l" defTabSz="666750">
            <a:lnSpc>
              <a:spcPct val="90000"/>
            </a:lnSpc>
            <a:spcBef>
              <a:spcPct val="0"/>
            </a:spcBef>
            <a:spcAft>
              <a:spcPct val="15000"/>
            </a:spcAft>
            <a:buChar char="•"/>
          </a:pPr>
          <a:r>
            <a:rPr lang="en-GB" sz="1500" kern="1200" dirty="0"/>
            <a:t>Training / recording </a:t>
          </a:r>
        </a:p>
      </dsp:txBody>
      <dsp:txXfrm rot="-5400000">
        <a:off x="4719961" y="2688733"/>
        <a:ext cx="3216599" cy="1328305"/>
      </dsp:txXfrm>
    </dsp:sp>
    <dsp:sp modelId="{F0B05F4B-DF61-4AD9-88B8-898E25964FAB}">
      <dsp:nvSpPr>
        <dsp:cNvPr id="0" name=""/>
        <dsp:cNvSpPr/>
      </dsp:nvSpPr>
      <dsp:spPr>
        <a:xfrm>
          <a:off x="0" y="2557490"/>
          <a:ext cx="4719026" cy="1660875"/>
        </a:xfrm>
        <a:prstGeom prst="roundRect">
          <a:avLst/>
        </a:prstGeom>
        <a:gradFill rotWithShape="0">
          <a:gsLst>
            <a:gs pos="0">
              <a:schemeClr val="accent4">
                <a:hueOff val="4762626"/>
                <a:satOff val="-41818"/>
                <a:lumOff val="8042"/>
                <a:alphaOff val="0"/>
                <a:satMod val="103000"/>
                <a:lumMod val="102000"/>
                <a:tint val="94000"/>
              </a:schemeClr>
            </a:gs>
            <a:gs pos="50000">
              <a:schemeClr val="accent4">
                <a:hueOff val="4762626"/>
                <a:satOff val="-41818"/>
                <a:lumOff val="8042"/>
                <a:alphaOff val="0"/>
                <a:satMod val="110000"/>
                <a:lumMod val="100000"/>
                <a:shade val="100000"/>
              </a:schemeClr>
            </a:gs>
            <a:gs pos="100000">
              <a:schemeClr val="accent4">
                <a:hueOff val="4762626"/>
                <a:satOff val="-41818"/>
                <a:lumOff val="8042"/>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30480" rIns="60960" bIns="30480" numCol="1" spcCol="1270" anchor="ctr" anchorCtr="0">
          <a:noAutofit/>
        </a:bodyPr>
        <a:lstStyle/>
        <a:p>
          <a:pPr marL="0" lvl="0" indent="0" algn="ctr" defTabSz="711200">
            <a:lnSpc>
              <a:spcPct val="90000"/>
            </a:lnSpc>
            <a:spcBef>
              <a:spcPct val="0"/>
            </a:spcBef>
            <a:spcAft>
              <a:spcPct val="35000"/>
            </a:spcAft>
            <a:buNone/>
          </a:pPr>
          <a:r>
            <a:rPr lang="en-GB" sz="1600" kern="1200" dirty="0"/>
            <a:t>Guidance around bladder cancer updated, so the Mitomycin now never counts as a First Definitive Treatment</a:t>
          </a:r>
        </a:p>
      </dsp:txBody>
      <dsp:txXfrm>
        <a:off x="81077" y="2638567"/>
        <a:ext cx="4556872" cy="1498721"/>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0942082-0900-4B46-A94D-FED6A2BAC970}" type="datetimeFigureOut">
              <a:rPr lang="en-GB" smtClean="0"/>
              <a:t>23/04/2025</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9357FE4-2D90-4CB9-BF59-8F64F4B69610}" type="slidenum">
              <a:rPr lang="en-GB" smtClean="0"/>
              <a:t>‹#›</a:t>
            </a:fld>
            <a:endParaRPr lang="en-GB" dirty="0"/>
          </a:p>
        </p:txBody>
      </p:sp>
    </p:spTree>
    <p:extLst>
      <p:ext uri="{BB962C8B-B14F-4D97-AF65-F5344CB8AC3E}">
        <p14:creationId xmlns:p14="http://schemas.microsoft.com/office/powerpoint/2010/main" val="26129047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9357FE4-2D90-4CB9-BF59-8F64F4B69610}" type="slidenum">
              <a:rPr lang="en-GB" smtClean="0"/>
              <a:t>6</a:t>
            </a:fld>
            <a:endParaRPr lang="en-GB" dirty="0"/>
          </a:p>
        </p:txBody>
      </p:sp>
    </p:spTree>
    <p:extLst>
      <p:ext uri="{BB962C8B-B14F-4D97-AF65-F5344CB8AC3E}">
        <p14:creationId xmlns:p14="http://schemas.microsoft.com/office/powerpoint/2010/main" val="26095302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9357FE4-2D90-4CB9-BF59-8F64F4B69610}" type="slidenum">
              <a:rPr lang="en-GB" smtClean="0"/>
              <a:t>7</a:t>
            </a:fld>
            <a:endParaRPr lang="en-GB" dirty="0"/>
          </a:p>
        </p:txBody>
      </p:sp>
    </p:spTree>
    <p:extLst>
      <p:ext uri="{BB962C8B-B14F-4D97-AF65-F5344CB8AC3E}">
        <p14:creationId xmlns:p14="http://schemas.microsoft.com/office/powerpoint/2010/main" val="26536892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9357FE4-2D90-4CB9-BF59-8F64F4B69610}" type="slidenum">
              <a:rPr lang="en-GB" smtClean="0"/>
              <a:t>8</a:t>
            </a:fld>
            <a:endParaRPr lang="en-GB" dirty="0"/>
          </a:p>
        </p:txBody>
      </p:sp>
    </p:spTree>
    <p:extLst>
      <p:ext uri="{BB962C8B-B14F-4D97-AF65-F5344CB8AC3E}">
        <p14:creationId xmlns:p14="http://schemas.microsoft.com/office/powerpoint/2010/main" val="25432509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9357FE4-2D90-4CB9-BF59-8F64F4B69610}" type="slidenum">
              <a:rPr lang="en-GB" smtClean="0"/>
              <a:t>9</a:t>
            </a:fld>
            <a:endParaRPr lang="en-GB" dirty="0"/>
          </a:p>
        </p:txBody>
      </p:sp>
    </p:spTree>
    <p:extLst>
      <p:ext uri="{BB962C8B-B14F-4D97-AF65-F5344CB8AC3E}">
        <p14:creationId xmlns:p14="http://schemas.microsoft.com/office/powerpoint/2010/main" val="3424699115"/>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3" Type="http://schemas.openxmlformats.org/officeDocument/2006/relationships/image" Target="../media/image2.sv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16.svg"/><Relationship Id="rId4" Type="http://schemas.openxmlformats.org/officeDocument/2006/relationships/image" Target="../media/image1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6" name="object 2">
            <a:extLst>
              <a:ext uri="{FF2B5EF4-FFF2-40B4-BE49-F238E27FC236}">
                <a16:creationId xmlns:a16="http://schemas.microsoft.com/office/drawing/2014/main" id="{366EB3C1-1E48-1BB8-F71B-694DFB0C69CD}"/>
              </a:ext>
            </a:extLst>
          </p:cNvPr>
          <p:cNvSpPr/>
          <p:nvPr userDrawn="1"/>
        </p:nvSpPr>
        <p:spPr>
          <a:xfrm>
            <a:off x="0" y="289"/>
            <a:ext cx="7875822" cy="5143211"/>
          </a:xfrm>
          <a:custGeom>
            <a:avLst/>
            <a:gdLst/>
            <a:ahLst/>
            <a:cxnLst/>
            <a:rect l="l" t="t" r="r" b="b"/>
            <a:pathLst>
              <a:path w="17317085" h="11308715">
                <a:moveTo>
                  <a:pt x="15283667" y="0"/>
                </a:moveTo>
                <a:lnTo>
                  <a:pt x="0" y="0"/>
                </a:lnTo>
                <a:lnTo>
                  <a:pt x="0" y="11308556"/>
                </a:lnTo>
                <a:lnTo>
                  <a:pt x="14948794" y="11308556"/>
                </a:lnTo>
                <a:lnTo>
                  <a:pt x="16889863" y="9447287"/>
                </a:lnTo>
                <a:lnTo>
                  <a:pt x="16921112" y="9416368"/>
                </a:lnTo>
                <a:lnTo>
                  <a:pt x="16985250" y="9345383"/>
                </a:lnTo>
                <a:lnTo>
                  <a:pt x="17017992" y="9305683"/>
                </a:lnTo>
                <a:lnTo>
                  <a:pt x="17049120" y="9264928"/>
                </a:lnTo>
                <a:lnTo>
                  <a:pt x="17078616" y="9223168"/>
                </a:lnTo>
                <a:lnTo>
                  <a:pt x="17106465" y="9180450"/>
                </a:lnTo>
                <a:lnTo>
                  <a:pt x="17132650" y="9136824"/>
                </a:lnTo>
                <a:lnTo>
                  <a:pt x="17157154" y="9092337"/>
                </a:lnTo>
                <a:lnTo>
                  <a:pt x="17179961" y="9047038"/>
                </a:lnTo>
                <a:lnTo>
                  <a:pt x="17201054" y="9000976"/>
                </a:lnTo>
                <a:lnTo>
                  <a:pt x="17220418" y="8954198"/>
                </a:lnTo>
                <a:lnTo>
                  <a:pt x="17238036" y="8906755"/>
                </a:lnTo>
                <a:lnTo>
                  <a:pt x="17253892" y="8858693"/>
                </a:lnTo>
                <a:lnTo>
                  <a:pt x="17267968" y="8810062"/>
                </a:lnTo>
                <a:lnTo>
                  <a:pt x="17280249" y="8760910"/>
                </a:lnTo>
                <a:lnTo>
                  <a:pt x="17290867" y="8712367"/>
                </a:lnTo>
                <a:lnTo>
                  <a:pt x="17299683" y="8663448"/>
                </a:lnTo>
                <a:lnTo>
                  <a:pt x="17306696" y="8614201"/>
                </a:lnTo>
                <a:lnTo>
                  <a:pt x="17311902" y="8564672"/>
                </a:lnTo>
                <a:lnTo>
                  <a:pt x="17315297" y="8514908"/>
                </a:lnTo>
                <a:lnTo>
                  <a:pt x="17316878" y="8464955"/>
                </a:lnTo>
                <a:lnTo>
                  <a:pt x="17316642" y="8414862"/>
                </a:lnTo>
                <a:lnTo>
                  <a:pt x="17314585" y="8364674"/>
                </a:lnTo>
                <a:lnTo>
                  <a:pt x="17310703" y="8314440"/>
                </a:lnTo>
                <a:lnTo>
                  <a:pt x="17304994" y="8264204"/>
                </a:lnTo>
                <a:lnTo>
                  <a:pt x="17297454" y="8214016"/>
                </a:lnTo>
                <a:lnTo>
                  <a:pt x="17288080" y="8163921"/>
                </a:lnTo>
                <a:lnTo>
                  <a:pt x="17276867" y="8113966"/>
                </a:lnTo>
                <a:lnTo>
                  <a:pt x="15283667" y="0"/>
                </a:lnTo>
                <a:close/>
              </a:path>
            </a:pathLst>
          </a:custGeom>
          <a:solidFill>
            <a:srgbClr val="23354D"/>
          </a:solidFill>
        </p:spPr>
        <p:txBody>
          <a:bodyPr wrap="square" lIns="0" tIns="0" rIns="0" bIns="0" rtlCol="0"/>
          <a:lstStyle/>
          <a:p>
            <a:endParaRPr dirty="0"/>
          </a:p>
        </p:txBody>
      </p:sp>
      <p:sp>
        <p:nvSpPr>
          <p:cNvPr id="2" name="Title 1">
            <a:extLst>
              <a:ext uri="{FF2B5EF4-FFF2-40B4-BE49-F238E27FC236}">
                <a16:creationId xmlns:a16="http://schemas.microsoft.com/office/drawing/2014/main" id="{62131DD3-CDBC-5221-BC23-C1D23B641434}"/>
              </a:ext>
            </a:extLst>
          </p:cNvPr>
          <p:cNvSpPr>
            <a:spLocks noGrp="1"/>
          </p:cNvSpPr>
          <p:nvPr>
            <p:ph type="ctrTitle" hasCustomPrompt="1"/>
          </p:nvPr>
        </p:nvSpPr>
        <p:spPr>
          <a:xfrm>
            <a:off x="673730" y="1373194"/>
            <a:ext cx="6677095" cy="2345385"/>
          </a:xfrm>
        </p:spPr>
        <p:txBody>
          <a:bodyPr anchor="ctr" anchorCtr="0">
            <a:noAutofit/>
          </a:bodyPr>
          <a:lstStyle>
            <a:lvl1pPr algn="l">
              <a:defRPr sz="6000" spc="-60" baseline="0">
                <a:solidFill>
                  <a:srgbClr val="919AA6"/>
                </a:solidFill>
              </a:defRPr>
            </a:lvl1pPr>
          </a:lstStyle>
          <a:p>
            <a:r>
              <a:rPr lang="en-GB" dirty="0"/>
              <a:t>Click here to edit Master title </a:t>
            </a:r>
            <a:endParaRPr lang="en-US" dirty="0"/>
          </a:p>
        </p:txBody>
      </p:sp>
      <p:grpSp>
        <p:nvGrpSpPr>
          <p:cNvPr id="7" name="object 34">
            <a:extLst>
              <a:ext uri="{FF2B5EF4-FFF2-40B4-BE49-F238E27FC236}">
                <a16:creationId xmlns:a16="http://schemas.microsoft.com/office/drawing/2014/main" id="{33AB4424-72BA-A7B7-C603-3BACDF09A06F}"/>
              </a:ext>
            </a:extLst>
          </p:cNvPr>
          <p:cNvGrpSpPr/>
          <p:nvPr userDrawn="1"/>
        </p:nvGrpSpPr>
        <p:grpSpPr>
          <a:xfrm>
            <a:off x="4960239" y="3340789"/>
            <a:ext cx="4183534" cy="1802391"/>
            <a:chOff x="10905697" y="7345608"/>
            <a:chExt cx="9198610" cy="3963035"/>
          </a:xfrm>
        </p:grpSpPr>
        <p:sp>
          <p:nvSpPr>
            <p:cNvPr id="8" name="object 35">
              <a:extLst>
                <a:ext uri="{FF2B5EF4-FFF2-40B4-BE49-F238E27FC236}">
                  <a16:creationId xmlns:a16="http://schemas.microsoft.com/office/drawing/2014/main" id="{962FF87F-43F2-8746-BE93-A7967E8A782A}"/>
                </a:ext>
              </a:extLst>
            </p:cNvPr>
            <p:cNvSpPr/>
            <p:nvPr/>
          </p:nvSpPr>
          <p:spPr>
            <a:xfrm>
              <a:off x="10905697" y="7345608"/>
              <a:ext cx="9198610" cy="3963035"/>
            </a:xfrm>
            <a:custGeom>
              <a:avLst/>
              <a:gdLst/>
              <a:ahLst/>
              <a:cxnLst/>
              <a:rect l="l" t="t" r="r" b="b"/>
              <a:pathLst>
                <a:path w="9198610" h="3963034">
                  <a:moveTo>
                    <a:pt x="4132843" y="0"/>
                  </a:moveTo>
                  <a:lnTo>
                    <a:pt x="4081463" y="1929"/>
                  </a:lnTo>
                  <a:lnTo>
                    <a:pt x="4030502" y="7684"/>
                  </a:lnTo>
                  <a:lnTo>
                    <a:pt x="3980177" y="17214"/>
                  </a:lnTo>
                  <a:lnTo>
                    <a:pt x="3930706" y="30469"/>
                  </a:lnTo>
                  <a:lnTo>
                    <a:pt x="3882306" y="47398"/>
                  </a:lnTo>
                  <a:lnTo>
                    <a:pt x="3835196" y="67953"/>
                  </a:lnTo>
                  <a:lnTo>
                    <a:pt x="3789594" y="92081"/>
                  </a:lnTo>
                  <a:lnTo>
                    <a:pt x="3745718" y="119733"/>
                  </a:lnTo>
                  <a:lnTo>
                    <a:pt x="3703786" y="150858"/>
                  </a:lnTo>
                  <a:lnTo>
                    <a:pt x="3664017" y="185407"/>
                  </a:lnTo>
                  <a:lnTo>
                    <a:pt x="215253" y="3426555"/>
                  </a:lnTo>
                  <a:lnTo>
                    <a:pt x="181092" y="3461144"/>
                  </a:lnTo>
                  <a:lnTo>
                    <a:pt x="149713" y="3497754"/>
                  </a:lnTo>
                  <a:lnTo>
                    <a:pt x="121165" y="3536217"/>
                  </a:lnTo>
                  <a:lnTo>
                    <a:pt x="95499" y="3576367"/>
                  </a:lnTo>
                  <a:lnTo>
                    <a:pt x="72765" y="3618036"/>
                  </a:lnTo>
                  <a:lnTo>
                    <a:pt x="53015" y="3661059"/>
                  </a:lnTo>
                  <a:lnTo>
                    <a:pt x="36299" y="3705267"/>
                  </a:lnTo>
                  <a:lnTo>
                    <a:pt x="22668" y="3750495"/>
                  </a:lnTo>
                  <a:lnTo>
                    <a:pt x="12171" y="3796575"/>
                  </a:lnTo>
                  <a:lnTo>
                    <a:pt x="4861" y="3843341"/>
                  </a:lnTo>
                  <a:lnTo>
                    <a:pt x="787" y="3890625"/>
                  </a:lnTo>
                  <a:lnTo>
                    <a:pt x="0" y="3938262"/>
                  </a:lnTo>
                  <a:lnTo>
                    <a:pt x="1316" y="3962947"/>
                  </a:lnTo>
                  <a:lnTo>
                    <a:pt x="74528" y="3962947"/>
                  </a:lnTo>
                  <a:lnTo>
                    <a:pt x="73369" y="3917493"/>
                  </a:lnTo>
                  <a:lnTo>
                    <a:pt x="76051" y="3868571"/>
                  </a:lnTo>
                  <a:lnTo>
                    <a:pt x="82599" y="3820159"/>
                  </a:lnTo>
                  <a:lnTo>
                    <a:pt x="92940" y="3772498"/>
                  </a:lnTo>
                  <a:lnTo>
                    <a:pt x="107001" y="3725827"/>
                  </a:lnTo>
                  <a:lnTo>
                    <a:pt x="124711" y="3680384"/>
                  </a:lnTo>
                  <a:lnTo>
                    <a:pt x="145997" y="3636408"/>
                  </a:lnTo>
                  <a:lnTo>
                    <a:pt x="170786" y="3594140"/>
                  </a:lnTo>
                  <a:lnTo>
                    <a:pt x="199006" y="3553817"/>
                  </a:lnTo>
                  <a:lnTo>
                    <a:pt x="230585" y="3515680"/>
                  </a:lnTo>
                  <a:lnTo>
                    <a:pt x="265450" y="3479967"/>
                  </a:lnTo>
                  <a:lnTo>
                    <a:pt x="3714183" y="238851"/>
                  </a:lnTo>
                  <a:lnTo>
                    <a:pt x="3753351" y="205055"/>
                  </a:lnTo>
                  <a:lnTo>
                    <a:pt x="3794882" y="174902"/>
                  </a:lnTo>
                  <a:lnTo>
                    <a:pt x="3838551" y="148480"/>
                  </a:lnTo>
                  <a:lnTo>
                    <a:pt x="3884132" y="125878"/>
                  </a:lnTo>
                  <a:lnTo>
                    <a:pt x="3931401" y="107186"/>
                  </a:lnTo>
                  <a:lnTo>
                    <a:pt x="3980131" y="92493"/>
                  </a:lnTo>
                  <a:lnTo>
                    <a:pt x="4030098" y="81887"/>
                  </a:lnTo>
                  <a:lnTo>
                    <a:pt x="4081076" y="75458"/>
                  </a:lnTo>
                  <a:lnTo>
                    <a:pt x="4132840" y="73296"/>
                  </a:lnTo>
                  <a:lnTo>
                    <a:pt x="4476832" y="73296"/>
                  </a:lnTo>
                  <a:lnTo>
                    <a:pt x="4329777" y="28962"/>
                  </a:lnTo>
                  <a:lnTo>
                    <a:pt x="4280943" y="16225"/>
                  </a:lnTo>
                  <a:lnTo>
                    <a:pt x="4231713" y="7181"/>
                  </a:lnTo>
                  <a:lnTo>
                    <a:pt x="4182281" y="1787"/>
                  </a:lnTo>
                  <a:lnTo>
                    <a:pt x="4132843" y="0"/>
                  </a:lnTo>
                  <a:close/>
                </a:path>
                <a:path w="9198610" h="3963034">
                  <a:moveTo>
                    <a:pt x="4476832" y="73296"/>
                  </a:moveTo>
                  <a:lnTo>
                    <a:pt x="4132840" y="73296"/>
                  </a:lnTo>
                  <a:lnTo>
                    <a:pt x="4177424" y="74923"/>
                  </a:lnTo>
                  <a:lnTo>
                    <a:pt x="4221686" y="79789"/>
                  </a:lnTo>
                  <a:lnTo>
                    <a:pt x="4265468" y="87869"/>
                  </a:lnTo>
                  <a:lnTo>
                    <a:pt x="4308615" y="99138"/>
                  </a:lnTo>
                  <a:lnTo>
                    <a:pt x="8840027" y="1465253"/>
                  </a:lnTo>
                  <a:lnTo>
                    <a:pt x="8887181" y="1481661"/>
                  </a:lnTo>
                  <a:lnTo>
                    <a:pt x="8932464" y="1501709"/>
                  </a:lnTo>
                  <a:lnTo>
                    <a:pt x="8975705" y="1525215"/>
                  </a:lnTo>
                  <a:lnTo>
                    <a:pt x="9016734" y="1551997"/>
                  </a:lnTo>
                  <a:lnTo>
                    <a:pt x="9055380" y="1581874"/>
                  </a:lnTo>
                  <a:lnTo>
                    <a:pt x="9091472" y="1614664"/>
                  </a:lnTo>
                  <a:lnTo>
                    <a:pt x="9124839" y="1650184"/>
                  </a:lnTo>
                  <a:lnTo>
                    <a:pt x="9155310" y="1688253"/>
                  </a:lnTo>
                  <a:lnTo>
                    <a:pt x="9182715" y="1728689"/>
                  </a:lnTo>
                  <a:lnTo>
                    <a:pt x="9198403" y="1756355"/>
                  </a:lnTo>
                  <a:lnTo>
                    <a:pt x="9198403" y="1624245"/>
                  </a:lnTo>
                  <a:lnTo>
                    <a:pt x="9145572" y="1564767"/>
                  </a:lnTo>
                  <a:lnTo>
                    <a:pt x="9110914" y="1532630"/>
                  </a:lnTo>
                  <a:lnTo>
                    <a:pt x="9074069" y="1502914"/>
                  </a:lnTo>
                  <a:lnTo>
                    <a:pt x="9035156" y="1475745"/>
                  </a:lnTo>
                  <a:lnTo>
                    <a:pt x="8994298" y="1451252"/>
                  </a:lnTo>
                  <a:lnTo>
                    <a:pt x="8951614" y="1429562"/>
                  </a:lnTo>
                  <a:lnTo>
                    <a:pt x="8907225" y="1410801"/>
                  </a:lnTo>
                  <a:lnTo>
                    <a:pt x="8861251" y="1395098"/>
                  </a:lnTo>
                  <a:lnTo>
                    <a:pt x="4476832" y="73296"/>
                  </a:lnTo>
                  <a:close/>
                </a:path>
              </a:pathLst>
            </a:custGeom>
            <a:solidFill>
              <a:srgbClr val="AACF33"/>
            </a:solidFill>
          </p:spPr>
          <p:txBody>
            <a:bodyPr wrap="square" lIns="0" tIns="0" rIns="0" bIns="0" rtlCol="0"/>
            <a:lstStyle/>
            <a:p>
              <a:endParaRPr dirty="0"/>
            </a:p>
          </p:txBody>
        </p:sp>
        <p:sp>
          <p:nvSpPr>
            <p:cNvPr id="9" name="object 36">
              <a:extLst>
                <a:ext uri="{FF2B5EF4-FFF2-40B4-BE49-F238E27FC236}">
                  <a16:creationId xmlns:a16="http://schemas.microsoft.com/office/drawing/2014/main" id="{79575658-ACD7-7A84-DE84-3595D88E9993}"/>
                </a:ext>
              </a:extLst>
            </p:cNvPr>
            <p:cNvSpPr/>
            <p:nvPr/>
          </p:nvSpPr>
          <p:spPr>
            <a:xfrm>
              <a:off x="11753012" y="8176731"/>
              <a:ext cx="8197215" cy="3131820"/>
            </a:xfrm>
            <a:custGeom>
              <a:avLst/>
              <a:gdLst/>
              <a:ahLst/>
              <a:cxnLst/>
              <a:rect l="l" t="t" r="r" b="b"/>
              <a:pathLst>
                <a:path w="8197215" h="3131820">
                  <a:moveTo>
                    <a:pt x="3455515" y="0"/>
                  </a:moveTo>
                  <a:lnTo>
                    <a:pt x="3407414" y="2006"/>
                  </a:lnTo>
                  <a:lnTo>
                    <a:pt x="3359772" y="7989"/>
                  </a:lnTo>
                  <a:lnTo>
                    <a:pt x="3312843" y="17888"/>
                  </a:lnTo>
                  <a:lnTo>
                    <a:pt x="3266877" y="31646"/>
                  </a:lnTo>
                  <a:lnTo>
                    <a:pt x="3222127" y="49205"/>
                  </a:lnTo>
                  <a:lnTo>
                    <a:pt x="3178845" y="70507"/>
                  </a:lnTo>
                  <a:lnTo>
                    <a:pt x="3137284" y="95493"/>
                  </a:lnTo>
                  <a:lnTo>
                    <a:pt x="3097696" y="124106"/>
                  </a:lnTo>
                  <a:lnTo>
                    <a:pt x="3060333" y="156288"/>
                  </a:lnTo>
                  <a:lnTo>
                    <a:pt x="153301" y="2888320"/>
                  </a:lnTo>
                  <a:lnTo>
                    <a:pt x="117669" y="2925035"/>
                  </a:lnTo>
                  <a:lnTo>
                    <a:pt x="85718" y="2964357"/>
                  </a:lnTo>
                  <a:lnTo>
                    <a:pt x="57529" y="3006010"/>
                  </a:lnTo>
                  <a:lnTo>
                    <a:pt x="33187" y="3049720"/>
                  </a:lnTo>
                  <a:lnTo>
                    <a:pt x="12775" y="3095212"/>
                  </a:lnTo>
                  <a:lnTo>
                    <a:pt x="0" y="3131825"/>
                  </a:lnTo>
                  <a:lnTo>
                    <a:pt x="292069" y="3131825"/>
                  </a:lnTo>
                  <a:lnTo>
                    <a:pt x="302811" y="3115701"/>
                  </a:lnTo>
                  <a:lnTo>
                    <a:pt x="334646" y="3080712"/>
                  </a:lnTo>
                  <a:lnTo>
                    <a:pt x="3241291" y="349057"/>
                  </a:lnTo>
                  <a:lnTo>
                    <a:pt x="3278223" y="319283"/>
                  </a:lnTo>
                  <a:lnTo>
                    <a:pt x="3318784" y="295664"/>
                  </a:lnTo>
                  <a:lnTo>
                    <a:pt x="3362302" y="278466"/>
                  </a:lnTo>
                  <a:lnTo>
                    <a:pt x="3408103" y="267953"/>
                  </a:lnTo>
                  <a:lnTo>
                    <a:pt x="3455515" y="264389"/>
                  </a:lnTo>
                  <a:lnTo>
                    <a:pt x="4417532" y="264389"/>
                  </a:lnTo>
                  <a:lnTo>
                    <a:pt x="3621510" y="24407"/>
                  </a:lnTo>
                  <a:lnTo>
                    <a:pt x="3580349" y="13676"/>
                  </a:lnTo>
                  <a:lnTo>
                    <a:pt x="3538854" y="6054"/>
                  </a:lnTo>
                  <a:lnTo>
                    <a:pt x="3497188" y="1507"/>
                  </a:lnTo>
                  <a:lnTo>
                    <a:pt x="3455515" y="0"/>
                  </a:lnTo>
                  <a:close/>
                </a:path>
                <a:path w="8197215" h="3131820">
                  <a:moveTo>
                    <a:pt x="4417532" y="264389"/>
                  </a:moveTo>
                  <a:lnTo>
                    <a:pt x="3455515" y="264389"/>
                  </a:lnTo>
                  <a:lnTo>
                    <a:pt x="3478302" y="265221"/>
                  </a:lnTo>
                  <a:lnTo>
                    <a:pt x="3500910" y="267703"/>
                  </a:lnTo>
                  <a:lnTo>
                    <a:pt x="3545198" y="277551"/>
                  </a:lnTo>
                  <a:lnTo>
                    <a:pt x="7364652" y="1429024"/>
                  </a:lnTo>
                  <a:lnTo>
                    <a:pt x="7408697" y="1446100"/>
                  </a:lnTo>
                  <a:lnTo>
                    <a:pt x="7449181" y="1469323"/>
                  </a:lnTo>
                  <a:lnTo>
                    <a:pt x="7485546" y="1498095"/>
                  </a:lnTo>
                  <a:lnTo>
                    <a:pt x="7517230" y="1531818"/>
                  </a:lnTo>
                  <a:lnTo>
                    <a:pt x="7543675" y="1569896"/>
                  </a:lnTo>
                  <a:lnTo>
                    <a:pt x="7564319" y="1611730"/>
                  </a:lnTo>
                  <a:lnTo>
                    <a:pt x="7578604" y="1656724"/>
                  </a:lnTo>
                  <a:lnTo>
                    <a:pt x="7925276" y="3131825"/>
                  </a:lnTo>
                  <a:lnTo>
                    <a:pt x="8196873" y="3131825"/>
                  </a:lnTo>
                  <a:lnTo>
                    <a:pt x="7835989" y="1596234"/>
                  </a:lnTo>
                  <a:lnTo>
                    <a:pt x="7822066" y="1546988"/>
                  </a:lnTo>
                  <a:lnTo>
                    <a:pt x="7804030" y="1499628"/>
                  </a:lnTo>
                  <a:lnTo>
                    <a:pt x="7782081" y="1454365"/>
                  </a:lnTo>
                  <a:lnTo>
                    <a:pt x="7756417" y="1411407"/>
                  </a:lnTo>
                  <a:lnTo>
                    <a:pt x="7727236" y="1370965"/>
                  </a:lnTo>
                  <a:lnTo>
                    <a:pt x="7694738" y="1333249"/>
                  </a:lnTo>
                  <a:lnTo>
                    <a:pt x="7659120" y="1298469"/>
                  </a:lnTo>
                  <a:lnTo>
                    <a:pt x="7620582" y="1266835"/>
                  </a:lnTo>
                  <a:lnTo>
                    <a:pt x="7579321" y="1238556"/>
                  </a:lnTo>
                  <a:lnTo>
                    <a:pt x="7535537" y="1213843"/>
                  </a:lnTo>
                  <a:lnTo>
                    <a:pt x="7489429" y="1192906"/>
                  </a:lnTo>
                  <a:lnTo>
                    <a:pt x="7441194" y="1175953"/>
                  </a:lnTo>
                  <a:lnTo>
                    <a:pt x="4417532" y="264389"/>
                  </a:lnTo>
                  <a:close/>
                </a:path>
              </a:pathLst>
            </a:custGeom>
            <a:solidFill>
              <a:srgbClr val="80B355"/>
            </a:solidFill>
          </p:spPr>
          <p:txBody>
            <a:bodyPr wrap="square" lIns="0" tIns="0" rIns="0" bIns="0" rtlCol="0"/>
            <a:lstStyle/>
            <a:p>
              <a:endParaRPr dirty="0"/>
            </a:p>
          </p:txBody>
        </p:sp>
        <p:sp>
          <p:nvSpPr>
            <p:cNvPr id="10" name="object 37">
              <a:extLst>
                <a:ext uri="{FF2B5EF4-FFF2-40B4-BE49-F238E27FC236}">
                  <a16:creationId xmlns:a16="http://schemas.microsoft.com/office/drawing/2014/main" id="{82DE3BD3-8A07-90F0-E4DC-427B5E7C0A56}"/>
                </a:ext>
              </a:extLst>
            </p:cNvPr>
            <p:cNvSpPr/>
            <p:nvPr/>
          </p:nvSpPr>
          <p:spPr>
            <a:xfrm>
              <a:off x="12744219" y="9007852"/>
              <a:ext cx="6434455" cy="2301240"/>
            </a:xfrm>
            <a:custGeom>
              <a:avLst/>
              <a:gdLst/>
              <a:ahLst/>
              <a:cxnLst/>
              <a:rect l="l" t="t" r="r" b="b"/>
              <a:pathLst>
                <a:path w="6434455" h="2301240">
                  <a:moveTo>
                    <a:pt x="2634296" y="0"/>
                  </a:moveTo>
                  <a:lnTo>
                    <a:pt x="2584037" y="2695"/>
                  </a:lnTo>
                  <a:lnTo>
                    <a:pt x="2534492" y="10715"/>
                  </a:lnTo>
                  <a:lnTo>
                    <a:pt x="2486098" y="23958"/>
                  </a:lnTo>
                  <a:lnTo>
                    <a:pt x="2439291" y="42325"/>
                  </a:lnTo>
                  <a:lnTo>
                    <a:pt x="2394508" y="65714"/>
                  </a:lnTo>
                  <a:lnTo>
                    <a:pt x="2352184" y="94025"/>
                  </a:lnTo>
                  <a:lnTo>
                    <a:pt x="2312756" y="127158"/>
                  </a:lnTo>
                  <a:lnTo>
                    <a:pt x="0" y="2300703"/>
                  </a:lnTo>
                  <a:lnTo>
                    <a:pt x="665150" y="2300703"/>
                  </a:lnTo>
                  <a:lnTo>
                    <a:pt x="2628119" y="455849"/>
                  </a:lnTo>
                  <a:lnTo>
                    <a:pt x="2632558" y="455483"/>
                  </a:lnTo>
                  <a:lnTo>
                    <a:pt x="4214314" y="455483"/>
                  </a:lnTo>
                  <a:lnTo>
                    <a:pt x="2769360" y="19863"/>
                  </a:lnTo>
                  <a:lnTo>
                    <a:pt x="2735867" y="11127"/>
                  </a:lnTo>
                  <a:lnTo>
                    <a:pt x="2702103" y="4925"/>
                  </a:lnTo>
                  <a:lnTo>
                    <a:pt x="2668202" y="1226"/>
                  </a:lnTo>
                  <a:lnTo>
                    <a:pt x="2634296" y="0"/>
                  </a:lnTo>
                  <a:close/>
                </a:path>
                <a:path w="6434455" h="2301240">
                  <a:moveTo>
                    <a:pt x="4214314" y="455483"/>
                  </a:moveTo>
                  <a:lnTo>
                    <a:pt x="2635647" y="455483"/>
                  </a:lnTo>
                  <a:lnTo>
                    <a:pt x="2636946" y="455671"/>
                  </a:lnTo>
                  <a:lnTo>
                    <a:pt x="5750149" y="1394240"/>
                  </a:lnTo>
                  <a:lnTo>
                    <a:pt x="5753961" y="1398302"/>
                  </a:lnTo>
                  <a:lnTo>
                    <a:pt x="5966040" y="2300703"/>
                  </a:lnTo>
                  <a:lnTo>
                    <a:pt x="6433938" y="2300703"/>
                  </a:lnTo>
                  <a:lnTo>
                    <a:pt x="6198471" y="1298777"/>
                  </a:lnTo>
                  <a:lnTo>
                    <a:pt x="6184470" y="1250873"/>
                  </a:lnTo>
                  <a:lnTo>
                    <a:pt x="6165697" y="1205229"/>
                  </a:lnTo>
                  <a:lnTo>
                    <a:pt x="6142433" y="1162139"/>
                  </a:lnTo>
                  <a:lnTo>
                    <a:pt x="6114955" y="1121898"/>
                  </a:lnTo>
                  <a:lnTo>
                    <a:pt x="6083544" y="1084802"/>
                  </a:lnTo>
                  <a:lnTo>
                    <a:pt x="6048477" y="1051145"/>
                  </a:lnTo>
                  <a:lnTo>
                    <a:pt x="6010035" y="1021223"/>
                  </a:lnTo>
                  <a:lnTo>
                    <a:pt x="5968496" y="995331"/>
                  </a:lnTo>
                  <a:lnTo>
                    <a:pt x="5924139" y="973765"/>
                  </a:lnTo>
                  <a:lnTo>
                    <a:pt x="5877245" y="956819"/>
                  </a:lnTo>
                  <a:lnTo>
                    <a:pt x="4214314" y="455483"/>
                  </a:lnTo>
                  <a:close/>
                </a:path>
              </a:pathLst>
            </a:custGeom>
            <a:solidFill>
              <a:srgbClr val="549679"/>
            </a:solidFill>
          </p:spPr>
          <p:txBody>
            <a:bodyPr wrap="square" lIns="0" tIns="0" rIns="0" bIns="0" rtlCol="0"/>
            <a:lstStyle/>
            <a:p>
              <a:endParaRPr dirty="0"/>
            </a:p>
          </p:txBody>
        </p:sp>
        <p:sp>
          <p:nvSpPr>
            <p:cNvPr id="11" name="object 38">
              <a:extLst>
                <a:ext uri="{FF2B5EF4-FFF2-40B4-BE49-F238E27FC236}">
                  <a16:creationId xmlns:a16="http://schemas.microsoft.com/office/drawing/2014/main" id="{B9CDB8FC-77EC-9E57-3D1F-F066C6B11C86}"/>
                </a:ext>
              </a:extLst>
            </p:cNvPr>
            <p:cNvSpPr/>
            <p:nvPr/>
          </p:nvSpPr>
          <p:spPr>
            <a:xfrm>
              <a:off x="13841263" y="9838975"/>
              <a:ext cx="4565650" cy="1470025"/>
            </a:xfrm>
            <a:custGeom>
              <a:avLst/>
              <a:gdLst/>
              <a:ahLst/>
              <a:cxnLst/>
              <a:rect l="l" t="t" r="r" b="b"/>
              <a:pathLst>
                <a:path w="4565650" h="1470025">
                  <a:moveTo>
                    <a:pt x="1707240" y="0"/>
                  </a:moveTo>
                  <a:lnTo>
                    <a:pt x="1662079" y="2825"/>
                  </a:lnTo>
                  <a:lnTo>
                    <a:pt x="1617743" y="11221"/>
                  </a:lnTo>
                  <a:lnTo>
                    <a:pt x="1574768" y="25063"/>
                  </a:lnTo>
                  <a:lnTo>
                    <a:pt x="1533688" y="44229"/>
                  </a:lnTo>
                  <a:lnTo>
                    <a:pt x="1495038" y="68595"/>
                  </a:lnTo>
                  <a:lnTo>
                    <a:pt x="1459353" y="98038"/>
                  </a:lnTo>
                  <a:lnTo>
                    <a:pt x="0" y="1469580"/>
                  </a:lnTo>
                  <a:lnTo>
                    <a:pt x="944177" y="1469580"/>
                  </a:lnTo>
                  <a:lnTo>
                    <a:pt x="1782275" y="681864"/>
                  </a:lnTo>
                  <a:lnTo>
                    <a:pt x="4022334" y="681864"/>
                  </a:lnTo>
                  <a:lnTo>
                    <a:pt x="1811373" y="15318"/>
                  </a:lnTo>
                  <a:lnTo>
                    <a:pt x="1785554" y="8583"/>
                  </a:lnTo>
                  <a:lnTo>
                    <a:pt x="1759523" y="3799"/>
                  </a:lnTo>
                  <a:lnTo>
                    <a:pt x="1733384" y="946"/>
                  </a:lnTo>
                  <a:lnTo>
                    <a:pt x="1707240" y="0"/>
                  </a:lnTo>
                  <a:close/>
                </a:path>
                <a:path w="4565650" h="1470025">
                  <a:moveTo>
                    <a:pt x="4022334" y="681864"/>
                  </a:moveTo>
                  <a:lnTo>
                    <a:pt x="1782275" y="681864"/>
                  </a:lnTo>
                  <a:lnTo>
                    <a:pt x="3863290" y="1309237"/>
                  </a:lnTo>
                  <a:lnTo>
                    <a:pt x="3900973" y="1469580"/>
                  </a:lnTo>
                  <a:lnTo>
                    <a:pt x="4565168" y="1469580"/>
                  </a:lnTo>
                  <a:lnTo>
                    <a:pt x="4455115" y="1001320"/>
                  </a:lnTo>
                  <a:lnTo>
                    <a:pt x="4441038" y="955418"/>
                  </a:lnTo>
                  <a:lnTo>
                    <a:pt x="4421298" y="912326"/>
                  </a:lnTo>
                  <a:lnTo>
                    <a:pt x="4396314" y="872488"/>
                  </a:lnTo>
                  <a:lnTo>
                    <a:pt x="4366508" y="836348"/>
                  </a:lnTo>
                  <a:lnTo>
                    <a:pt x="4332298" y="804353"/>
                  </a:lnTo>
                  <a:lnTo>
                    <a:pt x="4294106" y="776945"/>
                  </a:lnTo>
                  <a:lnTo>
                    <a:pt x="4252353" y="754570"/>
                  </a:lnTo>
                  <a:lnTo>
                    <a:pt x="4207458" y="737673"/>
                  </a:lnTo>
                  <a:lnTo>
                    <a:pt x="4022334" y="681864"/>
                  </a:lnTo>
                  <a:close/>
                </a:path>
              </a:pathLst>
            </a:custGeom>
            <a:solidFill>
              <a:srgbClr val="2B7A9C"/>
            </a:solidFill>
          </p:spPr>
          <p:txBody>
            <a:bodyPr wrap="square" lIns="0" tIns="0" rIns="0" bIns="0" rtlCol="0"/>
            <a:lstStyle/>
            <a:p>
              <a:endParaRPr dirty="0"/>
            </a:p>
          </p:txBody>
        </p:sp>
        <p:sp>
          <p:nvSpPr>
            <p:cNvPr id="12" name="object 39">
              <a:extLst>
                <a:ext uri="{FF2B5EF4-FFF2-40B4-BE49-F238E27FC236}">
                  <a16:creationId xmlns:a16="http://schemas.microsoft.com/office/drawing/2014/main" id="{DA716E5E-F3A8-3822-5433-8D8C1EF847BB}"/>
                </a:ext>
              </a:extLst>
            </p:cNvPr>
            <p:cNvSpPr/>
            <p:nvPr/>
          </p:nvSpPr>
          <p:spPr>
            <a:xfrm>
              <a:off x="14938273" y="10670097"/>
              <a:ext cx="2685415" cy="638810"/>
            </a:xfrm>
            <a:custGeom>
              <a:avLst/>
              <a:gdLst/>
              <a:ahLst/>
              <a:cxnLst/>
              <a:rect l="l" t="t" r="r" b="b"/>
              <a:pathLst>
                <a:path w="2685415" h="638809">
                  <a:moveTo>
                    <a:pt x="780223" y="0"/>
                  </a:moveTo>
                  <a:lnTo>
                    <a:pt x="732799" y="4453"/>
                  </a:lnTo>
                  <a:lnTo>
                    <a:pt x="687102" y="17617"/>
                  </a:lnTo>
                  <a:lnTo>
                    <a:pt x="644402" y="39200"/>
                  </a:lnTo>
                  <a:lnTo>
                    <a:pt x="605966" y="68908"/>
                  </a:lnTo>
                  <a:lnTo>
                    <a:pt x="0" y="638459"/>
                  </a:lnTo>
                  <a:lnTo>
                    <a:pt x="2685081" y="638459"/>
                  </a:lnTo>
                  <a:lnTo>
                    <a:pt x="2630505" y="569657"/>
                  </a:lnTo>
                  <a:lnTo>
                    <a:pt x="2587160" y="539410"/>
                  </a:lnTo>
                  <a:lnTo>
                    <a:pt x="2537708" y="518539"/>
                  </a:lnTo>
                  <a:lnTo>
                    <a:pt x="853425" y="10764"/>
                  </a:lnTo>
                  <a:lnTo>
                    <a:pt x="798599" y="664"/>
                  </a:lnTo>
                  <a:lnTo>
                    <a:pt x="780223" y="0"/>
                  </a:lnTo>
                  <a:close/>
                </a:path>
              </a:pathLst>
            </a:custGeom>
            <a:solidFill>
              <a:srgbClr val="005EBE"/>
            </a:solidFill>
          </p:spPr>
          <p:txBody>
            <a:bodyPr wrap="square" lIns="0" tIns="0" rIns="0" bIns="0" rtlCol="0"/>
            <a:lstStyle/>
            <a:p>
              <a:endParaRPr dirty="0"/>
            </a:p>
          </p:txBody>
        </p:sp>
      </p:grpSp>
      <p:sp>
        <p:nvSpPr>
          <p:cNvPr id="13" name="object 33">
            <a:extLst>
              <a:ext uri="{FF2B5EF4-FFF2-40B4-BE49-F238E27FC236}">
                <a16:creationId xmlns:a16="http://schemas.microsoft.com/office/drawing/2014/main" id="{AEDD8301-17FC-F699-0B68-66ECAADDA70E}"/>
              </a:ext>
            </a:extLst>
          </p:cNvPr>
          <p:cNvSpPr/>
          <p:nvPr userDrawn="1"/>
        </p:nvSpPr>
        <p:spPr>
          <a:xfrm>
            <a:off x="4976667" y="0"/>
            <a:ext cx="1592435" cy="995199"/>
          </a:xfrm>
          <a:custGeom>
            <a:avLst/>
            <a:gdLst/>
            <a:ahLst/>
            <a:cxnLst/>
            <a:rect l="l" t="t" r="r" b="b"/>
            <a:pathLst>
              <a:path w="3501390" h="2188210">
                <a:moveTo>
                  <a:pt x="1800196" y="2160881"/>
                </a:moveTo>
                <a:lnTo>
                  <a:pt x="2720472" y="1682906"/>
                </a:lnTo>
                <a:lnTo>
                  <a:pt x="3316192" y="1373607"/>
                </a:lnTo>
                <a:lnTo>
                  <a:pt x="3359636" y="1344755"/>
                </a:lnTo>
                <a:lnTo>
                  <a:pt x="3395560" y="1308082"/>
                </a:lnTo>
                <a:lnTo>
                  <a:pt x="3423047" y="1265020"/>
                </a:lnTo>
                <a:lnTo>
                  <a:pt x="3441181" y="1217001"/>
                </a:lnTo>
                <a:lnTo>
                  <a:pt x="3449046" y="1165456"/>
                </a:lnTo>
                <a:lnTo>
                  <a:pt x="3483642" y="387836"/>
                </a:lnTo>
                <a:lnTo>
                  <a:pt x="3500989" y="0"/>
                </a:lnTo>
              </a:path>
              <a:path w="3501390" h="2188210">
                <a:moveTo>
                  <a:pt x="45124" y="0"/>
                </a:moveTo>
                <a:lnTo>
                  <a:pt x="27151" y="402757"/>
                </a:lnTo>
                <a:lnTo>
                  <a:pt x="0" y="1011461"/>
                </a:lnTo>
                <a:lnTo>
                  <a:pt x="3208" y="1063526"/>
                </a:lnTo>
                <a:lnTo>
                  <a:pt x="16980" y="1112990"/>
                </a:lnTo>
                <a:lnTo>
                  <a:pt x="40523" y="1158336"/>
                </a:lnTo>
                <a:lnTo>
                  <a:pt x="73042" y="1198046"/>
                </a:lnTo>
                <a:lnTo>
                  <a:pt x="113745" y="1230606"/>
                </a:lnTo>
                <a:lnTo>
                  <a:pt x="1553596" y="2149876"/>
                </a:lnTo>
                <a:lnTo>
                  <a:pt x="1600250" y="2173090"/>
                </a:lnTo>
                <a:lnTo>
                  <a:pt x="1649948" y="2185882"/>
                </a:lnTo>
                <a:lnTo>
                  <a:pt x="1700979" y="2188166"/>
                </a:lnTo>
                <a:lnTo>
                  <a:pt x="1751632" y="2179861"/>
                </a:lnTo>
                <a:lnTo>
                  <a:pt x="1800196" y="2160881"/>
                </a:lnTo>
              </a:path>
            </a:pathLst>
          </a:custGeom>
          <a:ln w="28575">
            <a:solidFill>
              <a:srgbClr val="AD2473"/>
            </a:solidFill>
          </a:ln>
        </p:spPr>
        <p:txBody>
          <a:bodyPr wrap="square" lIns="0" tIns="0" rIns="0" bIns="0" rtlCol="0"/>
          <a:lstStyle/>
          <a:p>
            <a:endParaRPr dirty="0"/>
          </a:p>
        </p:txBody>
      </p:sp>
      <p:pic>
        <p:nvPicPr>
          <p:cNvPr id="14" name="Graphic 13">
            <a:extLst>
              <a:ext uri="{FF2B5EF4-FFF2-40B4-BE49-F238E27FC236}">
                <a16:creationId xmlns:a16="http://schemas.microsoft.com/office/drawing/2014/main" id="{983C6702-84B2-DE6A-4F8A-B9800DB7CCCB}"/>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563684" y="50728"/>
            <a:ext cx="2891698" cy="1110206"/>
          </a:xfrm>
          <a:prstGeom prst="rect">
            <a:avLst/>
          </a:prstGeom>
        </p:spPr>
      </p:pic>
      <p:grpSp>
        <p:nvGrpSpPr>
          <p:cNvPr id="3" name="Group 2">
            <a:extLst>
              <a:ext uri="{FF2B5EF4-FFF2-40B4-BE49-F238E27FC236}">
                <a16:creationId xmlns:a16="http://schemas.microsoft.com/office/drawing/2014/main" id="{11E37623-0453-2257-F064-42E3E06D0448}"/>
              </a:ext>
            </a:extLst>
          </p:cNvPr>
          <p:cNvGrpSpPr/>
          <p:nvPr userDrawn="1"/>
        </p:nvGrpSpPr>
        <p:grpSpPr>
          <a:xfrm>
            <a:off x="249420" y="249070"/>
            <a:ext cx="1780023" cy="531389"/>
            <a:chOff x="478769" y="401643"/>
            <a:chExt cx="1780023" cy="531389"/>
          </a:xfrm>
        </p:grpSpPr>
        <p:sp>
          <p:nvSpPr>
            <p:cNvPr id="4" name="object 40">
              <a:extLst>
                <a:ext uri="{FF2B5EF4-FFF2-40B4-BE49-F238E27FC236}">
                  <a16:creationId xmlns:a16="http://schemas.microsoft.com/office/drawing/2014/main" id="{6C6A926E-7E99-3ADD-2862-B79E1011B3CA}"/>
                </a:ext>
              </a:extLst>
            </p:cNvPr>
            <p:cNvSpPr/>
            <p:nvPr/>
          </p:nvSpPr>
          <p:spPr>
            <a:xfrm>
              <a:off x="1056336" y="598053"/>
              <a:ext cx="643443" cy="213711"/>
            </a:xfrm>
            <a:custGeom>
              <a:avLst/>
              <a:gdLst/>
              <a:ahLst/>
              <a:cxnLst/>
              <a:rect l="l" t="t" r="r" b="b"/>
              <a:pathLst>
                <a:path w="1414779" h="469900">
                  <a:moveTo>
                    <a:pt x="432650" y="462292"/>
                  </a:moveTo>
                  <a:lnTo>
                    <a:pt x="375348" y="322275"/>
                  </a:lnTo>
                  <a:lnTo>
                    <a:pt x="354952" y="272453"/>
                  </a:lnTo>
                  <a:lnTo>
                    <a:pt x="290106" y="114020"/>
                  </a:lnTo>
                  <a:lnTo>
                    <a:pt x="290106" y="272453"/>
                  </a:lnTo>
                  <a:lnTo>
                    <a:pt x="133388" y="272453"/>
                  </a:lnTo>
                  <a:lnTo>
                    <a:pt x="184162" y="136855"/>
                  </a:lnTo>
                  <a:lnTo>
                    <a:pt x="191757" y="114909"/>
                  </a:lnTo>
                  <a:lnTo>
                    <a:pt x="198437" y="92875"/>
                  </a:lnTo>
                  <a:lnTo>
                    <a:pt x="204203" y="70764"/>
                  </a:lnTo>
                  <a:lnTo>
                    <a:pt x="209080" y="48564"/>
                  </a:lnTo>
                  <a:lnTo>
                    <a:pt x="215138" y="68630"/>
                  </a:lnTo>
                  <a:lnTo>
                    <a:pt x="222631" y="91300"/>
                  </a:lnTo>
                  <a:lnTo>
                    <a:pt x="231546" y="116560"/>
                  </a:lnTo>
                  <a:lnTo>
                    <a:pt x="241871" y="144437"/>
                  </a:lnTo>
                  <a:lnTo>
                    <a:pt x="290106" y="272453"/>
                  </a:lnTo>
                  <a:lnTo>
                    <a:pt x="290106" y="114020"/>
                  </a:lnTo>
                  <a:lnTo>
                    <a:pt x="263321" y="48564"/>
                  </a:lnTo>
                  <a:lnTo>
                    <a:pt x="243446" y="0"/>
                  </a:lnTo>
                  <a:lnTo>
                    <a:pt x="177533" y="0"/>
                  </a:lnTo>
                  <a:lnTo>
                    <a:pt x="0" y="462292"/>
                  </a:lnTo>
                  <a:lnTo>
                    <a:pt x="64960" y="462292"/>
                  </a:lnTo>
                  <a:lnTo>
                    <a:pt x="115735" y="322275"/>
                  </a:lnTo>
                  <a:lnTo>
                    <a:pt x="309029" y="322275"/>
                  </a:lnTo>
                  <a:lnTo>
                    <a:pt x="362953" y="462292"/>
                  </a:lnTo>
                  <a:lnTo>
                    <a:pt x="432650" y="462292"/>
                  </a:lnTo>
                  <a:close/>
                </a:path>
                <a:path w="1414779" h="469900">
                  <a:moveTo>
                    <a:pt x="739241" y="346887"/>
                  </a:moveTo>
                  <a:lnTo>
                    <a:pt x="683437" y="339623"/>
                  </a:lnTo>
                  <a:lnTo>
                    <a:pt x="679411" y="359524"/>
                  </a:lnTo>
                  <a:lnTo>
                    <a:pt x="673341" y="376669"/>
                  </a:lnTo>
                  <a:lnTo>
                    <a:pt x="643166" y="411657"/>
                  </a:lnTo>
                  <a:lnTo>
                    <a:pt x="599236" y="423189"/>
                  </a:lnTo>
                  <a:lnTo>
                    <a:pt x="579412" y="421284"/>
                  </a:lnTo>
                  <a:lnTo>
                    <a:pt x="531749" y="392595"/>
                  </a:lnTo>
                  <a:lnTo>
                    <a:pt x="512368" y="352793"/>
                  </a:lnTo>
                  <a:lnTo>
                    <a:pt x="505904" y="294525"/>
                  </a:lnTo>
                  <a:lnTo>
                    <a:pt x="507580" y="263499"/>
                  </a:lnTo>
                  <a:lnTo>
                    <a:pt x="520979" y="214858"/>
                  </a:lnTo>
                  <a:lnTo>
                    <a:pt x="547116" y="183794"/>
                  </a:lnTo>
                  <a:lnTo>
                    <a:pt x="602386" y="166497"/>
                  </a:lnTo>
                  <a:lnTo>
                    <a:pt x="616064" y="167563"/>
                  </a:lnTo>
                  <a:lnTo>
                    <a:pt x="650798" y="183540"/>
                  </a:lnTo>
                  <a:lnTo>
                    <a:pt x="674001" y="218478"/>
                  </a:lnTo>
                  <a:lnTo>
                    <a:pt x="678700" y="234302"/>
                  </a:lnTo>
                  <a:lnTo>
                    <a:pt x="733882" y="225780"/>
                  </a:lnTo>
                  <a:lnTo>
                    <a:pt x="717880" y="180809"/>
                  </a:lnTo>
                  <a:lnTo>
                    <a:pt x="689419" y="147434"/>
                  </a:lnTo>
                  <a:lnTo>
                    <a:pt x="649770" y="126733"/>
                  </a:lnTo>
                  <a:lnTo>
                    <a:pt x="600176" y="119837"/>
                  </a:lnTo>
                  <a:lnTo>
                    <a:pt x="578980" y="121107"/>
                  </a:lnTo>
                  <a:lnTo>
                    <a:pt x="539013" y="131279"/>
                  </a:lnTo>
                  <a:lnTo>
                    <a:pt x="503047" y="151612"/>
                  </a:lnTo>
                  <a:lnTo>
                    <a:pt x="475703" y="182118"/>
                  </a:lnTo>
                  <a:lnTo>
                    <a:pt x="457669" y="222377"/>
                  </a:lnTo>
                  <a:lnTo>
                    <a:pt x="448691" y="269836"/>
                  </a:lnTo>
                  <a:lnTo>
                    <a:pt x="447573" y="296113"/>
                  </a:lnTo>
                  <a:lnTo>
                    <a:pt x="450176" y="335610"/>
                  </a:lnTo>
                  <a:lnTo>
                    <a:pt x="471068" y="400024"/>
                  </a:lnTo>
                  <a:lnTo>
                    <a:pt x="511924" y="444576"/>
                  </a:lnTo>
                  <a:lnTo>
                    <a:pt x="567182" y="467055"/>
                  </a:lnTo>
                  <a:lnTo>
                    <a:pt x="599871" y="469861"/>
                  </a:lnTo>
                  <a:lnTo>
                    <a:pt x="626237" y="467817"/>
                  </a:lnTo>
                  <a:lnTo>
                    <a:pt x="672503" y="451497"/>
                  </a:lnTo>
                  <a:lnTo>
                    <a:pt x="709472" y="419341"/>
                  </a:lnTo>
                  <a:lnTo>
                    <a:pt x="732891" y="374167"/>
                  </a:lnTo>
                  <a:lnTo>
                    <a:pt x="739241" y="346887"/>
                  </a:lnTo>
                  <a:close/>
                </a:path>
                <a:path w="1414779" h="469900">
                  <a:moveTo>
                    <a:pt x="1082598" y="462292"/>
                  </a:moveTo>
                  <a:lnTo>
                    <a:pt x="1068247" y="422084"/>
                  </a:lnTo>
                  <a:lnTo>
                    <a:pt x="1064920" y="361022"/>
                  </a:lnTo>
                  <a:lnTo>
                    <a:pt x="1064615" y="294220"/>
                  </a:lnTo>
                  <a:lnTo>
                    <a:pt x="1064501" y="234937"/>
                  </a:lnTo>
                  <a:lnTo>
                    <a:pt x="1061783" y="193941"/>
                  </a:lnTo>
                  <a:lnTo>
                    <a:pt x="1044130" y="155308"/>
                  </a:lnTo>
                  <a:lnTo>
                    <a:pt x="1004709" y="129933"/>
                  </a:lnTo>
                  <a:lnTo>
                    <a:pt x="955459" y="120459"/>
                  </a:lnTo>
                  <a:lnTo>
                    <a:pt x="935024" y="119837"/>
                  </a:lnTo>
                  <a:lnTo>
                    <a:pt x="914069" y="120573"/>
                  </a:lnTo>
                  <a:lnTo>
                    <a:pt x="876071" y="126479"/>
                  </a:lnTo>
                  <a:lnTo>
                    <a:pt x="830084" y="146011"/>
                  </a:lnTo>
                  <a:lnTo>
                    <a:pt x="800823" y="177215"/>
                  </a:lnTo>
                  <a:lnTo>
                    <a:pt x="783971" y="222948"/>
                  </a:lnTo>
                  <a:lnTo>
                    <a:pt x="839470" y="230517"/>
                  </a:lnTo>
                  <a:lnTo>
                    <a:pt x="844664" y="214058"/>
                  </a:lnTo>
                  <a:lnTo>
                    <a:pt x="851103" y="200291"/>
                  </a:lnTo>
                  <a:lnTo>
                    <a:pt x="892009" y="170332"/>
                  </a:lnTo>
                  <a:lnTo>
                    <a:pt x="926807" y="166814"/>
                  </a:lnTo>
                  <a:lnTo>
                    <a:pt x="946937" y="168021"/>
                  </a:lnTo>
                  <a:lnTo>
                    <a:pt x="991463" y="186055"/>
                  </a:lnTo>
                  <a:lnTo>
                    <a:pt x="1007541" y="234937"/>
                  </a:lnTo>
                  <a:lnTo>
                    <a:pt x="1007440" y="241973"/>
                  </a:lnTo>
                  <a:lnTo>
                    <a:pt x="1007224" y="249758"/>
                  </a:lnTo>
                  <a:lnTo>
                    <a:pt x="1007224" y="294220"/>
                  </a:lnTo>
                  <a:lnTo>
                    <a:pt x="1006652" y="332651"/>
                  </a:lnTo>
                  <a:lnTo>
                    <a:pt x="998093" y="371779"/>
                  </a:lnTo>
                  <a:lnTo>
                    <a:pt x="972477" y="403212"/>
                  </a:lnTo>
                  <a:lnTo>
                    <a:pt x="933208" y="421805"/>
                  </a:lnTo>
                  <a:lnTo>
                    <a:pt x="902220" y="425399"/>
                  </a:lnTo>
                  <a:lnTo>
                    <a:pt x="886663" y="424446"/>
                  </a:lnTo>
                  <a:lnTo>
                    <a:pt x="844397" y="402221"/>
                  </a:lnTo>
                  <a:lnTo>
                    <a:pt x="834745" y="372427"/>
                  </a:lnTo>
                  <a:lnTo>
                    <a:pt x="835240" y="365175"/>
                  </a:lnTo>
                  <a:lnTo>
                    <a:pt x="858177" y="330530"/>
                  </a:lnTo>
                  <a:lnTo>
                    <a:pt x="898296" y="318262"/>
                  </a:lnTo>
                  <a:lnTo>
                    <a:pt x="943495" y="311010"/>
                  </a:lnTo>
                  <a:lnTo>
                    <a:pt x="968603" y="305879"/>
                  </a:lnTo>
                  <a:lnTo>
                    <a:pt x="989838" y="300291"/>
                  </a:lnTo>
                  <a:lnTo>
                    <a:pt x="1007224" y="294220"/>
                  </a:lnTo>
                  <a:lnTo>
                    <a:pt x="1007224" y="249758"/>
                  </a:lnTo>
                  <a:lnTo>
                    <a:pt x="988720" y="255231"/>
                  </a:lnTo>
                  <a:lnTo>
                    <a:pt x="965682" y="260311"/>
                  </a:lnTo>
                  <a:lnTo>
                    <a:pt x="938110" y="265010"/>
                  </a:lnTo>
                  <a:lnTo>
                    <a:pt x="890193" y="271373"/>
                  </a:lnTo>
                  <a:lnTo>
                    <a:pt x="876515" y="273481"/>
                  </a:lnTo>
                  <a:lnTo>
                    <a:pt x="833996" y="285623"/>
                  </a:lnTo>
                  <a:lnTo>
                    <a:pt x="798309" y="310730"/>
                  </a:lnTo>
                  <a:lnTo>
                    <a:pt x="776998" y="350469"/>
                  </a:lnTo>
                  <a:lnTo>
                    <a:pt x="774204" y="373989"/>
                  </a:lnTo>
                  <a:lnTo>
                    <a:pt x="776058" y="394055"/>
                  </a:lnTo>
                  <a:lnTo>
                    <a:pt x="803833" y="442899"/>
                  </a:lnTo>
                  <a:lnTo>
                    <a:pt x="839863" y="463118"/>
                  </a:lnTo>
                  <a:lnTo>
                    <a:pt x="888669" y="469861"/>
                  </a:lnTo>
                  <a:lnTo>
                    <a:pt x="905103" y="469163"/>
                  </a:lnTo>
                  <a:lnTo>
                    <a:pt x="951255" y="458825"/>
                  </a:lnTo>
                  <a:lnTo>
                    <a:pt x="996340" y="433400"/>
                  </a:lnTo>
                  <a:lnTo>
                    <a:pt x="1006398" y="425399"/>
                  </a:lnTo>
                  <a:lnTo>
                    <a:pt x="1011961" y="420979"/>
                  </a:lnTo>
                  <a:lnTo>
                    <a:pt x="1013625" y="432460"/>
                  </a:lnTo>
                  <a:lnTo>
                    <a:pt x="1016063" y="443128"/>
                  </a:lnTo>
                  <a:lnTo>
                    <a:pt x="1019289" y="453085"/>
                  </a:lnTo>
                  <a:lnTo>
                    <a:pt x="1023315" y="462292"/>
                  </a:lnTo>
                  <a:lnTo>
                    <a:pt x="1082598" y="462292"/>
                  </a:lnTo>
                  <a:close/>
                </a:path>
                <a:path w="1414779" h="469900">
                  <a:moveTo>
                    <a:pt x="1414386" y="12"/>
                  </a:moveTo>
                  <a:lnTo>
                    <a:pt x="1362671" y="12"/>
                  </a:lnTo>
                  <a:lnTo>
                    <a:pt x="1362671" y="299897"/>
                  </a:lnTo>
                  <a:lnTo>
                    <a:pt x="1361046" y="329107"/>
                  </a:lnTo>
                  <a:lnTo>
                    <a:pt x="1348041" y="375539"/>
                  </a:lnTo>
                  <a:lnTo>
                    <a:pt x="1322959" y="406069"/>
                  </a:lnTo>
                  <a:lnTo>
                    <a:pt x="1273429" y="423189"/>
                  </a:lnTo>
                  <a:lnTo>
                    <a:pt x="1255598" y="421195"/>
                  </a:lnTo>
                  <a:lnTo>
                    <a:pt x="1209421" y="391337"/>
                  </a:lnTo>
                  <a:lnTo>
                    <a:pt x="1189088" y="351370"/>
                  </a:lnTo>
                  <a:lnTo>
                    <a:pt x="1182306" y="295160"/>
                  </a:lnTo>
                  <a:lnTo>
                    <a:pt x="1183894" y="264121"/>
                  </a:lnTo>
                  <a:lnTo>
                    <a:pt x="1196581" y="215404"/>
                  </a:lnTo>
                  <a:lnTo>
                    <a:pt x="1221155" y="184200"/>
                  </a:lnTo>
                  <a:lnTo>
                    <a:pt x="1270914" y="166827"/>
                  </a:lnTo>
                  <a:lnTo>
                    <a:pt x="1289532" y="168833"/>
                  </a:lnTo>
                  <a:lnTo>
                    <a:pt x="1336179" y="198983"/>
                  </a:lnTo>
                  <a:lnTo>
                    <a:pt x="1356055" y="240296"/>
                  </a:lnTo>
                  <a:lnTo>
                    <a:pt x="1362671" y="299897"/>
                  </a:lnTo>
                  <a:lnTo>
                    <a:pt x="1362671" y="12"/>
                  </a:lnTo>
                  <a:lnTo>
                    <a:pt x="1357947" y="12"/>
                  </a:lnTo>
                  <a:lnTo>
                    <a:pt x="1357947" y="165874"/>
                  </a:lnTo>
                  <a:lnTo>
                    <a:pt x="1349984" y="156108"/>
                  </a:lnTo>
                  <a:lnTo>
                    <a:pt x="1319479" y="132600"/>
                  </a:lnTo>
                  <a:lnTo>
                    <a:pt x="1280274" y="120637"/>
                  </a:lnTo>
                  <a:lnTo>
                    <a:pt x="1265555" y="119837"/>
                  </a:lnTo>
                  <a:lnTo>
                    <a:pt x="1245387" y="121196"/>
                  </a:lnTo>
                  <a:lnTo>
                    <a:pt x="1208024" y="132080"/>
                  </a:lnTo>
                  <a:lnTo>
                    <a:pt x="1175156" y="153670"/>
                  </a:lnTo>
                  <a:lnTo>
                    <a:pt x="1150086" y="184962"/>
                  </a:lnTo>
                  <a:lnTo>
                    <a:pt x="1133360" y="225196"/>
                  </a:lnTo>
                  <a:lnTo>
                    <a:pt x="1125016" y="270675"/>
                  </a:lnTo>
                  <a:lnTo>
                    <a:pt x="1123975" y="295160"/>
                  </a:lnTo>
                  <a:lnTo>
                    <a:pt x="1125118" y="320128"/>
                  </a:lnTo>
                  <a:lnTo>
                    <a:pt x="1134338" y="365607"/>
                  </a:lnTo>
                  <a:lnTo>
                    <a:pt x="1152588" y="404825"/>
                  </a:lnTo>
                  <a:lnTo>
                    <a:pt x="1178598" y="435660"/>
                  </a:lnTo>
                  <a:lnTo>
                    <a:pt x="1211643" y="457441"/>
                  </a:lnTo>
                  <a:lnTo>
                    <a:pt x="1248460" y="468477"/>
                  </a:lnTo>
                  <a:lnTo>
                    <a:pt x="1268069" y="469861"/>
                  </a:lnTo>
                  <a:lnTo>
                    <a:pt x="1297101" y="466750"/>
                  </a:lnTo>
                  <a:lnTo>
                    <a:pt x="1322387" y="457403"/>
                  </a:lnTo>
                  <a:lnTo>
                    <a:pt x="1343926" y="441833"/>
                  </a:lnTo>
                  <a:lnTo>
                    <a:pt x="1359154" y="423189"/>
                  </a:lnTo>
                  <a:lnTo>
                    <a:pt x="1361732" y="420039"/>
                  </a:lnTo>
                  <a:lnTo>
                    <a:pt x="1361732" y="462292"/>
                  </a:lnTo>
                  <a:lnTo>
                    <a:pt x="1414386" y="462292"/>
                  </a:lnTo>
                  <a:lnTo>
                    <a:pt x="1414386" y="420039"/>
                  </a:lnTo>
                  <a:lnTo>
                    <a:pt x="1414386" y="166827"/>
                  </a:lnTo>
                  <a:lnTo>
                    <a:pt x="1414386" y="165874"/>
                  </a:lnTo>
                  <a:lnTo>
                    <a:pt x="1414386" y="12"/>
                  </a:lnTo>
                  <a:close/>
                </a:path>
              </a:pathLst>
            </a:custGeom>
            <a:solidFill>
              <a:srgbClr val="FFFFFF"/>
            </a:solidFill>
          </p:spPr>
          <p:txBody>
            <a:bodyPr wrap="square" lIns="0" tIns="0" rIns="0" bIns="0" rtlCol="0"/>
            <a:lstStyle/>
            <a:p>
              <a:endParaRPr dirty="0"/>
            </a:p>
          </p:txBody>
        </p:sp>
        <p:sp>
          <p:nvSpPr>
            <p:cNvPr id="5" name="object 41">
              <a:extLst>
                <a:ext uri="{FF2B5EF4-FFF2-40B4-BE49-F238E27FC236}">
                  <a16:creationId xmlns:a16="http://schemas.microsoft.com/office/drawing/2014/main" id="{92211C1F-B9C2-4A91-AB6A-5764CDB430D2}"/>
                </a:ext>
              </a:extLst>
            </p:cNvPr>
            <p:cNvSpPr/>
            <p:nvPr/>
          </p:nvSpPr>
          <p:spPr>
            <a:xfrm>
              <a:off x="1728414" y="652553"/>
              <a:ext cx="140645" cy="159417"/>
            </a:xfrm>
            <a:custGeom>
              <a:avLst/>
              <a:gdLst/>
              <a:ahLst/>
              <a:cxnLst/>
              <a:rect l="l" t="t" r="r" b="b"/>
              <a:pathLst>
                <a:path w="309245" h="350519">
                  <a:moveTo>
                    <a:pt x="156414" y="0"/>
                  </a:moveTo>
                  <a:lnTo>
                    <a:pt x="93502" y="11664"/>
                  </a:lnTo>
                  <a:lnTo>
                    <a:pt x="43516" y="46668"/>
                  </a:lnTo>
                  <a:lnTo>
                    <a:pt x="10881" y="102795"/>
                  </a:lnTo>
                  <a:lnTo>
                    <a:pt x="0" y="177847"/>
                  </a:lnTo>
                  <a:lnTo>
                    <a:pt x="2691" y="216407"/>
                  </a:lnTo>
                  <a:lnTo>
                    <a:pt x="24216" y="279865"/>
                  </a:lnTo>
                  <a:lnTo>
                    <a:pt x="66470" y="324563"/>
                  </a:lnTo>
                  <a:lnTo>
                    <a:pt x="124726" y="347191"/>
                  </a:lnTo>
                  <a:lnTo>
                    <a:pt x="159565" y="350020"/>
                  </a:lnTo>
                  <a:lnTo>
                    <a:pt x="187431" y="348247"/>
                  </a:lnTo>
                  <a:lnTo>
                    <a:pt x="235359" y="334060"/>
                  </a:lnTo>
                  <a:lnTo>
                    <a:pt x="272709" y="306014"/>
                  </a:lnTo>
                  <a:lnTo>
                    <a:pt x="274771" y="303352"/>
                  </a:lnTo>
                  <a:lnTo>
                    <a:pt x="159879" y="303352"/>
                  </a:lnTo>
                  <a:lnTo>
                    <a:pt x="139777" y="301518"/>
                  </a:lnTo>
                  <a:lnTo>
                    <a:pt x="89871" y="274023"/>
                  </a:lnTo>
                  <a:lnTo>
                    <a:pt x="68033" y="238234"/>
                  </a:lnTo>
                  <a:lnTo>
                    <a:pt x="58657" y="189512"/>
                  </a:lnTo>
                  <a:lnTo>
                    <a:pt x="308398" y="189512"/>
                  </a:lnTo>
                  <a:lnTo>
                    <a:pt x="308608" y="182790"/>
                  </a:lnTo>
                  <a:lnTo>
                    <a:pt x="308723" y="174382"/>
                  </a:lnTo>
                  <a:lnTo>
                    <a:pt x="306578" y="142843"/>
                  </a:lnTo>
                  <a:lnTo>
                    <a:pt x="61809" y="142843"/>
                  </a:lnTo>
                  <a:lnTo>
                    <a:pt x="64717" y="122030"/>
                  </a:lnTo>
                  <a:lnTo>
                    <a:pt x="91295" y="72835"/>
                  </a:lnTo>
                  <a:lnTo>
                    <a:pt x="138267" y="48304"/>
                  </a:lnTo>
                  <a:lnTo>
                    <a:pt x="157042" y="46668"/>
                  </a:lnTo>
                  <a:lnTo>
                    <a:pt x="266853" y="46668"/>
                  </a:lnTo>
                  <a:lnTo>
                    <a:pt x="266148" y="45715"/>
                  </a:lnTo>
                  <a:lnTo>
                    <a:pt x="243327" y="25713"/>
                  </a:lnTo>
                  <a:lnTo>
                    <a:pt x="217430" y="11427"/>
                  </a:lnTo>
                  <a:lnTo>
                    <a:pt x="188458" y="2856"/>
                  </a:lnTo>
                  <a:lnTo>
                    <a:pt x="156414" y="0"/>
                  </a:lnTo>
                  <a:close/>
                </a:path>
                <a:path w="309245" h="350519">
                  <a:moveTo>
                    <a:pt x="248170" y="234610"/>
                  </a:moveTo>
                  <a:lnTo>
                    <a:pt x="223630" y="277533"/>
                  </a:lnTo>
                  <a:lnTo>
                    <a:pt x="188812" y="299252"/>
                  </a:lnTo>
                  <a:lnTo>
                    <a:pt x="159879" y="303352"/>
                  </a:lnTo>
                  <a:lnTo>
                    <a:pt x="274771" y="303352"/>
                  </a:lnTo>
                  <a:lnTo>
                    <a:pt x="287037" y="287506"/>
                  </a:lnTo>
                  <a:lnTo>
                    <a:pt x="298409" y="266120"/>
                  </a:lnTo>
                  <a:lnTo>
                    <a:pt x="306828" y="241856"/>
                  </a:lnTo>
                  <a:lnTo>
                    <a:pt x="248170" y="234610"/>
                  </a:lnTo>
                  <a:close/>
                </a:path>
                <a:path w="309245" h="350519">
                  <a:moveTo>
                    <a:pt x="266853" y="46668"/>
                  </a:moveTo>
                  <a:lnTo>
                    <a:pt x="157042" y="46668"/>
                  </a:lnTo>
                  <a:lnTo>
                    <a:pt x="177635" y="48718"/>
                  </a:lnTo>
                  <a:lnTo>
                    <a:pt x="196220" y="54867"/>
                  </a:lnTo>
                  <a:lnTo>
                    <a:pt x="227364" y="79463"/>
                  </a:lnTo>
                  <a:lnTo>
                    <a:pt x="246048" y="123038"/>
                  </a:lnTo>
                  <a:lnTo>
                    <a:pt x="248809" y="142843"/>
                  </a:lnTo>
                  <a:lnTo>
                    <a:pt x="306578" y="142843"/>
                  </a:lnTo>
                  <a:lnTo>
                    <a:pt x="306061" y="135237"/>
                  </a:lnTo>
                  <a:lnTo>
                    <a:pt x="298077" y="100746"/>
                  </a:lnTo>
                  <a:lnTo>
                    <a:pt x="284772" y="70907"/>
                  </a:lnTo>
                  <a:lnTo>
                    <a:pt x="266853" y="46668"/>
                  </a:lnTo>
                  <a:close/>
                </a:path>
              </a:pathLst>
            </a:custGeom>
            <a:solidFill>
              <a:srgbClr val="FFFFFF"/>
            </a:solidFill>
          </p:spPr>
          <p:txBody>
            <a:bodyPr wrap="square" lIns="0" tIns="0" rIns="0" bIns="0" rtlCol="0"/>
            <a:lstStyle/>
            <a:p>
              <a:endParaRPr dirty="0"/>
            </a:p>
          </p:txBody>
        </p:sp>
        <p:sp>
          <p:nvSpPr>
            <p:cNvPr id="15" name="object 42">
              <a:extLst>
                <a:ext uri="{FF2B5EF4-FFF2-40B4-BE49-F238E27FC236}">
                  <a16:creationId xmlns:a16="http://schemas.microsoft.com/office/drawing/2014/main" id="{DE11F34F-DC84-D716-C875-0E034EDA1232}"/>
                </a:ext>
              </a:extLst>
            </p:cNvPr>
            <p:cNvSpPr/>
            <p:nvPr/>
          </p:nvSpPr>
          <p:spPr>
            <a:xfrm>
              <a:off x="1897491" y="652555"/>
              <a:ext cx="361287" cy="217754"/>
            </a:xfrm>
            <a:custGeom>
              <a:avLst/>
              <a:gdLst/>
              <a:ahLst/>
              <a:cxnLst/>
              <a:rect l="l" t="t" r="r" b="b"/>
              <a:pathLst>
                <a:path w="794385" h="478790">
                  <a:moveTo>
                    <a:pt x="453771" y="112572"/>
                  </a:moveTo>
                  <a:lnTo>
                    <a:pt x="447065" y="62636"/>
                  </a:lnTo>
                  <a:lnTo>
                    <a:pt x="426974" y="27597"/>
                  </a:lnTo>
                  <a:lnTo>
                    <a:pt x="394411" y="6896"/>
                  </a:lnTo>
                  <a:lnTo>
                    <a:pt x="350329" y="0"/>
                  </a:lnTo>
                  <a:lnTo>
                    <a:pt x="319989" y="3657"/>
                  </a:lnTo>
                  <a:lnTo>
                    <a:pt x="292633" y="14655"/>
                  </a:lnTo>
                  <a:lnTo>
                    <a:pt x="268274" y="32994"/>
                  </a:lnTo>
                  <a:lnTo>
                    <a:pt x="246913" y="58648"/>
                  </a:lnTo>
                  <a:lnTo>
                    <a:pt x="241147" y="45542"/>
                  </a:lnTo>
                  <a:lnTo>
                    <a:pt x="213321" y="15443"/>
                  </a:lnTo>
                  <a:lnTo>
                    <a:pt x="170065" y="965"/>
                  </a:lnTo>
                  <a:lnTo>
                    <a:pt x="152311" y="0"/>
                  </a:lnTo>
                  <a:lnTo>
                    <a:pt x="136042" y="927"/>
                  </a:lnTo>
                  <a:lnTo>
                    <a:pt x="92710" y="14973"/>
                  </a:lnTo>
                  <a:lnTo>
                    <a:pt x="59296" y="42849"/>
                  </a:lnTo>
                  <a:lnTo>
                    <a:pt x="50774" y="54546"/>
                  </a:lnTo>
                  <a:lnTo>
                    <a:pt x="50774" y="7569"/>
                  </a:lnTo>
                  <a:lnTo>
                    <a:pt x="0" y="7569"/>
                  </a:lnTo>
                  <a:lnTo>
                    <a:pt x="0" y="342455"/>
                  </a:lnTo>
                  <a:lnTo>
                    <a:pt x="56756" y="342455"/>
                  </a:lnTo>
                  <a:lnTo>
                    <a:pt x="56756" y="168706"/>
                  </a:lnTo>
                  <a:lnTo>
                    <a:pt x="57327" y="147180"/>
                  </a:lnTo>
                  <a:lnTo>
                    <a:pt x="65900" y="98704"/>
                  </a:lnTo>
                  <a:lnTo>
                    <a:pt x="95389" y="61798"/>
                  </a:lnTo>
                  <a:lnTo>
                    <a:pt x="139687" y="49187"/>
                  </a:lnTo>
                  <a:lnTo>
                    <a:pt x="154355" y="50368"/>
                  </a:lnTo>
                  <a:lnTo>
                    <a:pt x="191173" y="78752"/>
                  </a:lnTo>
                  <a:lnTo>
                    <a:pt x="198970" y="124866"/>
                  </a:lnTo>
                  <a:lnTo>
                    <a:pt x="198970" y="342455"/>
                  </a:lnTo>
                  <a:lnTo>
                    <a:pt x="255739" y="342455"/>
                  </a:lnTo>
                  <a:lnTo>
                    <a:pt x="255739" y="147891"/>
                  </a:lnTo>
                  <a:lnTo>
                    <a:pt x="257200" y="123799"/>
                  </a:lnTo>
                  <a:lnTo>
                    <a:pt x="268859" y="86194"/>
                  </a:lnTo>
                  <a:lnTo>
                    <a:pt x="305396" y="55054"/>
                  </a:lnTo>
                  <a:lnTo>
                    <a:pt x="337731" y="49187"/>
                  </a:lnTo>
                  <a:lnTo>
                    <a:pt x="347192" y="49758"/>
                  </a:lnTo>
                  <a:lnTo>
                    <a:pt x="384035" y="68935"/>
                  </a:lnTo>
                  <a:lnTo>
                    <a:pt x="396976" y="115658"/>
                  </a:lnTo>
                  <a:lnTo>
                    <a:pt x="397332" y="131495"/>
                  </a:lnTo>
                  <a:lnTo>
                    <a:pt x="397332" y="342455"/>
                  </a:lnTo>
                  <a:lnTo>
                    <a:pt x="453771" y="342455"/>
                  </a:lnTo>
                  <a:lnTo>
                    <a:pt x="453771" y="112572"/>
                  </a:lnTo>
                  <a:close/>
                </a:path>
                <a:path w="794385" h="478790">
                  <a:moveTo>
                    <a:pt x="794156" y="7569"/>
                  </a:moveTo>
                  <a:lnTo>
                    <a:pt x="737387" y="7569"/>
                  </a:lnTo>
                  <a:lnTo>
                    <a:pt x="665810" y="202755"/>
                  </a:lnTo>
                  <a:lnTo>
                    <a:pt x="659269" y="221488"/>
                  </a:lnTo>
                  <a:lnTo>
                    <a:pt x="653186" y="240449"/>
                  </a:lnTo>
                  <a:lnTo>
                    <a:pt x="647598" y="259638"/>
                  </a:lnTo>
                  <a:lnTo>
                    <a:pt x="642467" y="279069"/>
                  </a:lnTo>
                  <a:lnTo>
                    <a:pt x="636930" y="258965"/>
                  </a:lnTo>
                  <a:lnTo>
                    <a:pt x="631037" y="239344"/>
                  </a:lnTo>
                  <a:lnTo>
                    <a:pt x="624789" y="220179"/>
                  </a:lnTo>
                  <a:lnTo>
                    <a:pt x="548513" y="7569"/>
                  </a:lnTo>
                  <a:lnTo>
                    <a:pt x="487324" y="7569"/>
                  </a:lnTo>
                  <a:lnTo>
                    <a:pt x="614413" y="343090"/>
                  </a:lnTo>
                  <a:lnTo>
                    <a:pt x="603783" y="372249"/>
                  </a:lnTo>
                  <a:lnTo>
                    <a:pt x="583742" y="409308"/>
                  </a:lnTo>
                  <a:lnTo>
                    <a:pt x="543140" y="423176"/>
                  </a:lnTo>
                  <a:lnTo>
                    <a:pt x="535914" y="422859"/>
                  </a:lnTo>
                  <a:lnTo>
                    <a:pt x="528078" y="421919"/>
                  </a:lnTo>
                  <a:lnTo>
                    <a:pt x="519671" y="420344"/>
                  </a:lnTo>
                  <a:lnTo>
                    <a:pt x="510667" y="418134"/>
                  </a:lnTo>
                  <a:lnTo>
                    <a:pt x="516966" y="471424"/>
                  </a:lnTo>
                  <a:lnTo>
                    <a:pt x="526821" y="474459"/>
                  </a:lnTo>
                  <a:lnTo>
                    <a:pt x="536194" y="476631"/>
                  </a:lnTo>
                  <a:lnTo>
                    <a:pt x="545109" y="477939"/>
                  </a:lnTo>
                  <a:lnTo>
                    <a:pt x="553542" y="478370"/>
                  </a:lnTo>
                  <a:lnTo>
                    <a:pt x="566635" y="477545"/>
                  </a:lnTo>
                  <a:lnTo>
                    <a:pt x="609714" y="457796"/>
                  </a:lnTo>
                  <a:lnTo>
                    <a:pt x="634898" y="424129"/>
                  </a:lnTo>
                  <a:lnTo>
                    <a:pt x="657072" y="373570"/>
                  </a:lnTo>
                  <a:lnTo>
                    <a:pt x="666750" y="348132"/>
                  </a:lnTo>
                  <a:lnTo>
                    <a:pt x="794156" y="7569"/>
                  </a:lnTo>
                  <a:close/>
                </a:path>
              </a:pathLst>
            </a:custGeom>
            <a:solidFill>
              <a:srgbClr val="FFFFFF"/>
            </a:solidFill>
          </p:spPr>
          <p:txBody>
            <a:bodyPr wrap="square" lIns="0" tIns="0" rIns="0" bIns="0" rtlCol="0"/>
            <a:lstStyle/>
            <a:p>
              <a:endParaRPr dirty="0"/>
            </a:p>
          </p:txBody>
        </p:sp>
        <p:grpSp>
          <p:nvGrpSpPr>
            <p:cNvPr id="16" name="object 43">
              <a:extLst>
                <a:ext uri="{FF2B5EF4-FFF2-40B4-BE49-F238E27FC236}">
                  <a16:creationId xmlns:a16="http://schemas.microsoft.com/office/drawing/2014/main" id="{70DE8B3C-1143-8DE4-0AD7-56DBB8017886}"/>
                </a:ext>
              </a:extLst>
            </p:cNvPr>
            <p:cNvGrpSpPr/>
            <p:nvPr/>
          </p:nvGrpSpPr>
          <p:grpSpPr>
            <a:xfrm>
              <a:off x="1055552" y="475524"/>
              <a:ext cx="320277" cy="72200"/>
              <a:chOff x="1985112" y="710474"/>
              <a:chExt cx="704215" cy="158750"/>
            </a:xfrm>
          </p:grpSpPr>
          <p:pic>
            <p:nvPicPr>
              <p:cNvPr id="34" name="object 44">
                <a:extLst>
                  <a:ext uri="{FF2B5EF4-FFF2-40B4-BE49-F238E27FC236}">
                    <a16:creationId xmlns:a16="http://schemas.microsoft.com/office/drawing/2014/main" id="{5C49979F-E55C-CC56-01DA-544845DA5CDD}"/>
                  </a:ext>
                </a:extLst>
              </p:cNvPr>
              <p:cNvPicPr/>
              <p:nvPr/>
            </p:nvPicPr>
            <p:blipFill>
              <a:blip r:embed="rId4" cstate="print"/>
              <a:stretch>
                <a:fillRect/>
              </a:stretch>
            </p:blipFill>
            <p:spPr>
              <a:xfrm>
                <a:off x="1985112" y="710474"/>
                <a:ext cx="141440" cy="158131"/>
              </a:xfrm>
              <a:prstGeom prst="rect">
                <a:avLst/>
              </a:prstGeom>
            </p:spPr>
          </p:pic>
          <p:pic>
            <p:nvPicPr>
              <p:cNvPr id="35" name="object 45">
                <a:extLst>
                  <a:ext uri="{FF2B5EF4-FFF2-40B4-BE49-F238E27FC236}">
                    <a16:creationId xmlns:a16="http://schemas.microsoft.com/office/drawing/2014/main" id="{07C78628-C092-C788-6DC4-E1510F472884}"/>
                  </a:ext>
                </a:extLst>
              </p:cNvPr>
              <p:cNvPicPr/>
              <p:nvPr/>
            </p:nvPicPr>
            <p:blipFill>
              <a:blip r:embed="rId5" cstate="print"/>
              <a:stretch>
                <a:fillRect/>
              </a:stretch>
            </p:blipFill>
            <p:spPr>
              <a:xfrm>
                <a:off x="2154058" y="716525"/>
                <a:ext cx="453802" cy="151973"/>
              </a:xfrm>
              <a:prstGeom prst="rect">
                <a:avLst/>
              </a:prstGeom>
            </p:spPr>
          </p:pic>
          <p:sp>
            <p:nvSpPr>
              <p:cNvPr id="36" name="object 46">
                <a:extLst>
                  <a:ext uri="{FF2B5EF4-FFF2-40B4-BE49-F238E27FC236}">
                    <a16:creationId xmlns:a16="http://schemas.microsoft.com/office/drawing/2014/main" id="{7FFA05B2-AF88-5C06-ABE1-66D79C8ECDBD}"/>
                  </a:ext>
                </a:extLst>
              </p:cNvPr>
              <p:cNvSpPr/>
              <p:nvPr/>
            </p:nvSpPr>
            <p:spPr>
              <a:xfrm>
                <a:off x="2628976" y="752714"/>
                <a:ext cx="60325" cy="113664"/>
              </a:xfrm>
              <a:custGeom>
                <a:avLst/>
                <a:gdLst/>
                <a:ahLst/>
                <a:cxnLst/>
                <a:rect l="l" t="t" r="r" b="b"/>
                <a:pathLst>
                  <a:path w="60325" h="113665">
                    <a:moveTo>
                      <a:pt x="47213" y="0"/>
                    </a:moveTo>
                    <a:lnTo>
                      <a:pt x="36501" y="0"/>
                    </a:lnTo>
                    <a:lnTo>
                      <a:pt x="32491" y="1256"/>
                    </a:lnTo>
                    <a:lnTo>
                      <a:pt x="25192" y="6272"/>
                    </a:lnTo>
                    <a:lnTo>
                      <a:pt x="21203" y="11455"/>
                    </a:lnTo>
                    <a:lnTo>
                      <a:pt x="16900" y="19308"/>
                    </a:lnTo>
                    <a:lnTo>
                      <a:pt x="16900" y="2502"/>
                    </a:lnTo>
                    <a:lnTo>
                      <a:pt x="0" y="2502"/>
                    </a:lnTo>
                    <a:lnTo>
                      <a:pt x="0" y="113284"/>
                    </a:lnTo>
                    <a:lnTo>
                      <a:pt x="18774" y="113284"/>
                    </a:lnTo>
                    <a:lnTo>
                      <a:pt x="18774" y="47359"/>
                    </a:lnTo>
                    <a:lnTo>
                      <a:pt x="19821" y="40061"/>
                    </a:lnTo>
                    <a:lnTo>
                      <a:pt x="23297" y="29004"/>
                    </a:lnTo>
                    <a:lnTo>
                      <a:pt x="25622" y="25580"/>
                    </a:lnTo>
                    <a:lnTo>
                      <a:pt x="32156" y="20638"/>
                    </a:lnTo>
                    <a:lnTo>
                      <a:pt x="35841" y="19413"/>
                    </a:lnTo>
                    <a:lnTo>
                      <a:pt x="44532" y="19413"/>
                    </a:lnTo>
                    <a:lnTo>
                      <a:pt x="49129" y="20763"/>
                    </a:lnTo>
                    <a:lnTo>
                      <a:pt x="53715" y="23475"/>
                    </a:lnTo>
                    <a:lnTo>
                      <a:pt x="60186" y="6062"/>
                    </a:lnTo>
                    <a:lnTo>
                      <a:pt x="53642" y="2020"/>
                    </a:lnTo>
                    <a:lnTo>
                      <a:pt x="47213" y="0"/>
                    </a:lnTo>
                    <a:close/>
                  </a:path>
                </a:pathLst>
              </a:custGeom>
              <a:solidFill>
                <a:srgbClr val="FFFFFF"/>
              </a:solidFill>
            </p:spPr>
            <p:txBody>
              <a:bodyPr wrap="square" lIns="0" tIns="0" rIns="0" bIns="0" rtlCol="0"/>
              <a:lstStyle/>
              <a:p>
                <a:endParaRPr dirty="0"/>
              </a:p>
            </p:txBody>
          </p:sp>
        </p:grpSp>
        <p:grpSp>
          <p:nvGrpSpPr>
            <p:cNvPr id="17" name="object 47">
              <a:extLst>
                <a:ext uri="{FF2B5EF4-FFF2-40B4-BE49-F238E27FC236}">
                  <a16:creationId xmlns:a16="http://schemas.microsoft.com/office/drawing/2014/main" id="{60686114-82D3-CADD-D9F6-27F7741BE248}"/>
                </a:ext>
              </a:extLst>
            </p:cNvPr>
            <p:cNvGrpSpPr/>
            <p:nvPr/>
          </p:nvGrpSpPr>
          <p:grpSpPr>
            <a:xfrm>
              <a:off x="1408630" y="476710"/>
              <a:ext cx="495001" cy="70756"/>
              <a:chOff x="2761450" y="713081"/>
              <a:chExt cx="1088390" cy="155575"/>
            </a:xfrm>
          </p:grpSpPr>
          <p:pic>
            <p:nvPicPr>
              <p:cNvPr id="28" name="object 48">
                <a:extLst>
                  <a:ext uri="{FF2B5EF4-FFF2-40B4-BE49-F238E27FC236}">
                    <a16:creationId xmlns:a16="http://schemas.microsoft.com/office/drawing/2014/main" id="{22D73533-17BF-0CAB-BA10-E231DB447A48}"/>
                  </a:ext>
                </a:extLst>
              </p:cNvPr>
              <p:cNvPicPr/>
              <p:nvPr/>
            </p:nvPicPr>
            <p:blipFill>
              <a:blip r:embed="rId6" cstate="print"/>
              <a:stretch>
                <a:fillRect/>
              </a:stretch>
            </p:blipFill>
            <p:spPr>
              <a:xfrm>
                <a:off x="2761450" y="713081"/>
                <a:ext cx="145922" cy="152916"/>
              </a:xfrm>
              <a:prstGeom prst="rect">
                <a:avLst/>
              </a:prstGeom>
            </p:spPr>
          </p:pic>
          <p:pic>
            <p:nvPicPr>
              <p:cNvPr id="29" name="object 49">
                <a:extLst>
                  <a:ext uri="{FF2B5EF4-FFF2-40B4-BE49-F238E27FC236}">
                    <a16:creationId xmlns:a16="http://schemas.microsoft.com/office/drawing/2014/main" id="{D2D0277B-B64B-FA09-C53D-D71BA3859528}"/>
                  </a:ext>
                </a:extLst>
              </p:cNvPr>
              <p:cNvPicPr/>
              <p:nvPr/>
            </p:nvPicPr>
            <p:blipFill>
              <a:blip r:embed="rId7" cstate="print"/>
              <a:stretch>
                <a:fillRect/>
              </a:stretch>
            </p:blipFill>
            <p:spPr>
              <a:xfrm>
                <a:off x="2931261" y="752721"/>
                <a:ext cx="102007" cy="115776"/>
              </a:xfrm>
              <a:prstGeom prst="rect">
                <a:avLst/>
              </a:prstGeom>
            </p:spPr>
          </p:pic>
          <p:pic>
            <p:nvPicPr>
              <p:cNvPr id="30" name="object 50">
                <a:extLst>
                  <a:ext uri="{FF2B5EF4-FFF2-40B4-BE49-F238E27FC236}">
                    <a16:creationId xmlns:a16="http://schemas.microsoft.com/office/drawing/2014/main" id="{E27A035A-0950-BB87-22F5-A15AFBEEB62A}"/>
                  </a:ext>
                </a:extLst>
              </p:cNvPr>
              <p:cNvPicPr/>
              <p:nvPr/>
            </p:nvPicPr>
            <p:blipFill>
              <a:blip r:embed="rId8" cstate="print"/>
              <a:stretch>
                <a:fillRect/>
              </a:stretch>
            </p:blipFill>
            <p:spPr>
              <a:xfrm>
                <a:off x="3054246" y="752714"/>
                <a:ext cx="90018" cy="113284"/>
              </a:xfrm>
              <a:prstGeom prst="rect">
                <a:avLst/>
              </a:prstGeom>
            </p:spPr>
          </p:pic>
          <p:pic>
            <p:nvPicPr>
              <p:cNvPr id="31" name="object 51">
                <a:extLst>
                  <a:ext uri="{FF2B5EF4-FFF2-40B4-BE49-F238E27FC236}">
                    <a16:creationId xmlns:a16="http://schemas.microsoft.com/office/drawing/2014/main" id="{501103D1-77FF-9703-2B90-3BED5F277255}"/>
                  </a:ext>
                </a:extLst>
              </p:cNvPr>
              <p:cNvPicPr/>
              <p:nvPr/>
            </p:nvPicPr>
            <p:blipFill>
              <a:blip r:embed="rId9" cstate="print"/>
              <a:stretch>
                <a:fillRect/>
              </a:stretch>
            </p:blipFill>
            <p:spPr>
              <a:xfrm>
                <a:off x="3165140" y="713081"/>
                <a:ext cx="203028" cy="155421"/>
              </a:xfrm>
              <a:prstGeom prst="rect">
                <a:avLst/>
              </a:prstGeom>
            </p:spPr>
          </p:pic>
          <p:pic>
            <p:nvPicPr>
              <p:cNvPr id="32" name="object 52">
                <a:extLst>
                  <a:ext uri="{FF2B5EF4-FFF2-40B4-BE49-F238E27FC236}">
                    <a16:creationId xmlns:a16="http://schemas.microsoft.com/office/drawing/2014/main" id="{89EBE244-F035-564D-79F6-AF67CDD73755}"/>
                  </a:ext>
                </a:extLst>
              </p:cNvPr>
              <p:cNvPicPr/>
              <p:nvPr/>
            </p:nvPicPr>
            <p:blipFill>
              <a:blip r:embed="rId10" cstate="print"/>
              <a:stretch>
                <a:fillRect/>
              </a:stretch>
            </p:blipFill>
            <p:spPr>
              <a:xfrm>
                <a:off x="3388817" y="716525"/>
                <a:ext cx="379714" cy="151974"/>
              </a:xfrm>
              <a:prstGeom prst="rect">
                <a:avLst/>
              </a:prstGeom>
            </p:spPr>
          </p:pic>
          <p:sp>
            <p:nvSpPr>
              <p:cNvPr id="33" name="object 53">
                <a:extLst>
                  <a:ext uri="{FF2B5EF4-FFF2-40B4-BE49-F238E27FC236}">
                    <a16:creationId xmlns:a16="http://schemas.microsoft.com/office/drawing/2014/main" id="{767FCBF6-5309-8A9F-EDA6-664E126E2ABB}"/>
                  </a:ext>
                </a:extLst>
              </p:cNvPr>
              <p:cNvSpPr/>
              <p:nvPr/>
            </p:nvSpPr>
            <p:spPr>
              <a:xfrm>
                <a:off x="3789654" y="752714"/>
                <a:ext cx="60325" cy="113664"/>
              </a:xfrm>
              <a:custGeom>
                <a:avLst/>
                <a:gdLst/>
                <a:ahLst/>
                <a:cxnLst/>
                <a:rect l="l" t="t" r="r" b="b"/>
                <a:pathLst>
                  <a:path w="60325" h="113665">
                    <a:moveTo>
                      <a:pt x="47213" y="0"/>
                    </a:moveTo>
                    <a:lnTo>
                      <a:pt x="36501" y="0"/>
                    </a:lnTo>
                    <a:lnTo>
                      <a:pt x="32491" y="1256"/>
                    </a:lnTo>
                    <a:lnTo>
                      <a:pt x="25192" y="6272"/>
                    </a:lnTo>
                    <a:lnTo>
                      <a:pt x="21203" y="11455"/>
                    </a:lnTo>
                    <a:lnTo>
                      <a:pt x="16900" y="19308"/>
                    </a:lnTo>
                    <a:lnTo>
                      <a:pt x="16900" y="2502"/>
                    </a:lnTo>
                    <a:lnTo>
                      <a:pt x="0" y="2502"/>
                    </a:lnTo>
                    <a:lnTo>
                      <a:pt x="0" y="113284"/>
                    </a:lnTo>
                    <a:lnTo>
                      <a:pt x="18774" y="113284"/>
                    </a:lnTo>
                    <a:lnTo>
                      <a:pt x="18774" y="47359"/>
                    </a:lnTo>
                    <a:lnTo>
                      <a:pt x="19821" y="40061"/>
                    </a:lnTo>
                    <a:lnTo>
                      <a:pt x="23297" y="29004"/>
                    </a:lnTo>
                    <a:lnTo>
                      <a:pt x="25622" y="25580"/>
                    </a:lnTo>
                    <a:lnTo>
                      <a:pt x="32156" y="20638"/>
                    </a:lnTo>
                    <a:lnTo>
                      <a:pt x="35841" y="19413"/>
                    </a:lnTo>
                    <a:lnTo>
                      <a:pt x="44532" y="19413"/>
                    </a:lnTo>
                    <a:lnTo>
                      <a:pt x="49118" y="20763"/>
                    </a:lnTo>
                    <a:lnTo>
                      <a:pt x="53715" y="23475"/>
                    </a:lnTo>
                    <a:lnTo>
                      <a:pt x="60186" y="6062"/>
                    </a:lnTo>
                    <a:lnTo>
                      <a:pt x="53642" y="2020"/>
                    </a:lnTo>
                    <a:lnTo>
                      <a:pt x="47213" y="0"/>
                    </a:lnTo>
                    <a:close/>
                  </a:path>
                </a:pathLst>
              </a:custGeom>
              <a:solidFill>
                <a:srgbClr val="FFFFFF"/>
              </a:solidFill>
            </p:spPr>
            <p:txBody>
              <a:bodyPr wrap="square" lIns="0" tIns="0" rIns="0" bIns="0" rtlCol="0"/>
              <a:lstStyle/>
              <a:p>
                <a:endParaRPr dirty="0"/>
              </a:p>
            </p:txBody>
          </p:sp>
        </p:grpSp>
        <p:grpSp>
          <p:nvGrpSpPr>
            <p:cNvPr id="18" name="object 54">
              <a:extLst>
                <a:ext uri="{FF2B5EF4-FFF2-40B4-BE49-F238E27FC236}">
                  <a16:creationId xmlns:a16="http://schemas.microsoft.com/office/drawing/2014/main" id="{7C500E56-8BA0-CE2A-9920-0360BB2AA5B9}"/>
                </a:ext>
              </a:extLst>
            </p:cNvPr>
            <p:cNvGrpSpPr/>
            <p:nvPr/>
          </p:nvGrpSpPr>
          <p:grpSpPr>
            <a:xfrm>
              <a:off x="1933894" y="475526"/>
              <a:ext cx="324898" cy="72200"/>
              <a:chOff x="3916381" y="710478"/>
              <a:chExt cx="714375" cy="158750"/>
            </a:xfrm>
          </p:grpSpPr>
          <p:pic>
            <p:nvPicPr>
              <p:cNvPr id="24" name="object 55">
                <a:extLst>
                  <a:ext uri="{FF2B5EF4-FFF2-40B4-BE49-F238E27FC236}">
                    <a16:creationId xmlns:a16="http://schemas.microsoft.com/office/drawing/2014/main" id="{C1458D1F-0A1E-32CA-2CA3-13A6B0D829DA}"/>
                  </a:ext>
                </a:extLst>
              </p:cNvPr>
              <p:cNvPicPr/>
              <p:nvPr/>
            </p:nvPicPr>
            <p:blipFill>
              <a:blip r:embed="rId11" cstate="print"/>
              <a:stretch>
                <a:fillRect/>
              </a:stretch>
            </p:blipFill>
            <p:spPr>
              <a:xfrm>
                <a:off x="3916381" y="710478"/>
                <a:ext cx="253434" cy="158131"/>
              </a:xfrm>
              <a:prstGeom prst="rect">
                <a:avLst/>
              </a:prstGeom>
            </p:spPr>
          </p:pic>
          <p:pic>
            <p:nvPicPr>
              <p:cNvPr id="25" name="object 56">
                <a:extLst>
                  <a:ext uri="{FF2B5EF4-FFF2-40B4-BE49-F238E27FC236}">
                    <a16:creationId xmlns:a16="http://schemas.microsoft.com/office/drawing/2014/main" id="{7776DC5E-D6CF-05B1-8119-D7AA2D8F1154}"/>
                  </a:ext>
                </a:extLst>
              </p:cNvPr>
              <p:cNvPicPr/>
              <p:nvPr/>
            </p:nvPicPr>
            <p:blipFill>
              <a:blip r:embed="rId12" cstate="print"/>
              <a:stretch>
                <a:fillRect/>
              </a:stretch>
            </p:blipFill>
            <p:spPr>
              <a:xfrm>
                <a:off x="4191619" y="752714"/>
                <a:ext cx="100970" cy="113284"/>
              </a:xfrm>
              <a:prstGeom prst="rect">
                <a:avLst/>
              </a:prstGeom>
            </p:spPr>
          </p:pic>
          <p:pic>
            <p:nvPicPr>
              <p:cNvPr id="26" name="object 57">
                <a:extLst>
                  <a:ext uri="{FF2B5EF4-FFF2-40B4-BE49-F238E27FC236}">
                    <a16:creationId xmlns:a16="http://schemas.microsoft.com/office/drawing/2014/main" id="{F7E174BB-26DF-D09B-541E-FC4E01E6CE91}"/>
                  </a:ext>
                </a:extLst>
              </p:cNvPr>
              <p:cNvPicPr/>
              <p:nvPr/>
            </p:nvPicPr>
            <p:blipFill>
              <a:blip r:embed="rId13" cstate="print"/>
              <a:stretch>
                <a:fillRect/>
              </a:stretch>
            </p:blipFill>
            <p:spPr>
              <a:xfrm>
                <a:off x="4315198" y="752716"/>
                <a:ext cx="221020" cy="115789"/>
              </a:xfrm>
              <a:prstGeom prst="rect">
                <a:avLst/>
              </a:prstGeom>
            </p:spPr>
          </p:pic>
          <p:pic>
            <p:nvPicPr>
              <p:cNvPr id="27" name="object 58">
                <a:extLst>
                  <a:ext uri="{FF2B5EF4-FFF2-40B4-BE49-F238E27FC236}">
                    <a16:creationId xmlns:a16="http://schemas.microsoft.com/office/drawing/2014/main" id="{66A0441E-834C-C3C4-9205-240AE2DA384D}"/>
                  </a:ext>
                </a:extLst>
              </p:cNvPr>
              <p:cNvPicPr/>
              <p:nvPr/>
            </p:nvPicPr>
            <p:blipFill>
              <a:blip r:embed="rId14" cstate="print"/>
              <a:stretch>
                <a:fillRect/>
              </a:stretch>
            </p:blipFill>
            <p:spPr>
              <a:xfrm>
                <a:off x="4558448" y="752714"/>
                <a:ext cx="71767" cy="113284"/>
              </a:xfrm>
              <a:prstGeom prst="rect">
                <a:avLst/>
              </a:prstGeom>
            </p:spPr>
          </p:pic>
        </p:grpSp>
        <p:grpSp>
          <p:nvGrpSpPr>
            <p:cNvPr id="19" name="object 59">
              <a:extLst>
                <a:ext uri="{FF2B5EF4-FFF2-40B4-BE49-F238E27FC236}">
                  <a16:creationId xmlns:a16="http://schemas.microsoft.com/office/drawing/2014/main" id="{AC258E34-B858-BB2C-4B92-8F1623B6F65A}"/>
                </a:ext>
              </a:extLst>
            </p:cNvPr>
            <p:cNvGrpSpPr/>
            <p:nvPr/>
          </p:nvGrpSpPr>
          <p:grpSpPr>
            <a:xfrm>
              <a:off x="478769" y="401643"/>
              <a:ext cx="463521" cy="531389"/>
              <a:chOff x="716903" y="548027"/>
              <a:chExt cx="1019175" cy="1168400"/>
            </a:xfrm>
          </p:grpSpPr>
          <p:sp>
            <p:nvSpPr>
              <p:cNvPr id="20" name="object 60">
                <a:extLst>
                  <a:ext uri="{FF2B5EF4-FFF2-40B4-BE49-F238E27FC236}">
                    <a16:creationId xmlns:a16="http://schemas.microsoft.com/office/drawing/2014/main" id="{E3BC1144-9514-F636-1964-77040721DF44}"/>
                  </a:ext>
                </a:extLst>
              </p:cNvPr>
              <p:cNvSpPr/>
              <p:nvPr/>
            </p:nvSpPr>
            <p:spPr>
              <a:xfrm>
                <a:off x="716903" y="548027"/>
                <a:ext cx="1019175" cy="1168400"/>
              </a:xfrm>
              <a:custGeom>
                <a:avLst/>
                <a:gdLst/>
                <a:ahLst/>
                <a:cxnLst/>
                <a:rect l="l" t="t" r="r" b="b"/>
                <a:pathLst>
                  <a:path w="1019175" h="1168400">
                    <a:moveTo>
                      <a:pt x="509497" y="0"/>
                    </a:moveTo>
                    <a:lnTo>
                      <a:pt x="13863" y="281873"/>
                    </a:lnTo>
                    <a:lnTo>
                      <a:pt x="0" y="305872"/>
                    </a:lnTo>
                    <a:lnTo>
                      <a:pt x="0" y="862180"/>
                    </a:lnTo>
                    <a:lnTo>
                      <a:pt x="495639" y="1164338"/>
                    </a:lnTo>
                    <a:lnTo>
                      <a:pt x="509497" y="1168053"/>
                    </a:lnTo>
                    <a:lnTo>
                      <a:pt x="516613" y="1167124"/>
                    </a:lnTo>
                    <a:lnTo>
                      <a:pt x="1005131" y="886190"/>
                    </a:lnTo>
                    <a:lnTo>
                      <a:pt x="1018984" y="862180"/>
                    </a:lnTo>
                    <a:lnTo>
                      <a:pt x="1018984" y="305872"/>
                    </a:lnTo>
                    <a:lnTo>
                      <a:pt x="523355" y="3714"/>
                    </a:lnTo>
                    <a:lnTo>
                      <a:pt x="509497" y="0"/>
                    </a:lnTo>
                    <a:close/>
                  </a:path>
                </a:pathLst>
              </a:custGeom>
              <a:solidFill>
                <a:srgbClr val="AACF33"/>
              </a:solidFill>
            </p:spPr>
            <p:txBody>
              <a:bodyPr wrap="square" lIns="0" tIns="0" rIns="0" bIns="0" rtlCol="0"/>
              <a:lstStyle/>
              <a:p>
                <a:endParaRPr dirty="0"/>
              </a:p>
            </p:txBody>
          </p:sp>
          <p:sp>
            <p:nvSpPr>
              <p:cNvPr id="21" name="object 61">
                <a:extLst>
                  <a:ext uri="{FF2B5EF4-FFF2-40B4-BE49-F238E27FC236}">
                    <a16:creationId xmlns:a16="http://schemas.microsoft.com/office/drawing/2014/main" id="{A2A07DDC-8D42-C1B5-5C35-64E342AD73AC}"/>
                  </a:ext>
                </a:extLst>
              </p:cNvPr>
              <p:cNvSpPr/>
              <p:nvPr/>
            </p:nvSpPr>
            <p:spPr>
              <a:xfrm>
                <a:off x="791095" y="805681"/>
                <a:ext cx="568960" cy="429895"/>
              </a:xfrm>
              <a:custGeom>
                <a:avLst/>
                <a:gdLst/>
                <a:ahLst/>
                <a:cxnLst/>
                <a:rect l="l" t="t" r="r" b="b"/>
                <a:pathLst>
                  <a:path w="568960" h="429894">
                    <a:moveTo>
                      <a:pt x="352336" y="45491"/>
                    </a:moveTo>
                    <a:lnTo>
                      <a:pt x="308356" y="1524"/>
                    </a:lnTo>
                    <a:lnTo>
                      <a:pt x="299834" y="1524"/>
                    </a:lnTo>
                    <a:lnTo>
                      <a:pt x="289331" y="12039"/>
                    </a:lnTo>
                    <a:lnTo>
                      <a:pt x="289331" y="20548"/>
                    </a:lnTo>
                    <a:lnTo>
                      <a:pt x="328053" y="59258"/>
                    </a:lnTo>
                    <a:lnTo>
                      <a:pt x="330682" y="61887"/>
                    </a:lnTo>
                    <a:lnTo>
                      <a:pt x="334124" y="63195"/>
                    </a:lnTo>
                    <a:lnTo>
                      <a:pt x="341007" y="63195"/>
                    </a:lnTo>
                    <a:lnTo>
                      <a:pt x="344462" y="61887"/>
                    </a:lnTo>
                    <a:lnTo>
                      <a:pt x="352336" y="54000"/>
                    </a:lnTo>
                    <a:lnTo>
                      <a:pt x="352336" y="45491"/>
                    </a:lnTo>
                    <a:close/>
                  </a:path>
                  <a:path w="568960" h="429894">
                    <a:moveTo>
                      <a:pt x="497509" y="81724"/>
                    </a:moveTo>
                    <a:lnTo>
                      <a:pt x="492252" y="76466"/>
                    </a:lnTo>
                    <a:lnTo>
                      <a:pt x="463080" y="57124"/>
                    </a:lnTo>
                    <a:lnTo>
                      <a:pt x="429856" y="50685"/>
                    </a:lnTo>
                    <a:lnTo>
                      <a:pt x="396646" y="57124"/>
                    </a:lnTo>
                    <a:lnTo>
                      <a:pt x="356400" y="89928"/>
                    </a:lnTo>
                    <a:lnTo>
                      <a:pt x="341680" y="139776"/>
                    </a:lnTo>
                    <a:lnTo>
                      <a:pt x="317004" y="116217"/>
                    </a:lnTo>
                    <a:lnTo>
                      <a:pt x="277456" y="86448"/>
                    </a:lnTo>
                    <a:lnTo>
                      <a:pt x="232854" y="68592"/>
                    </a:lnTo>
                    <a:lnTo>
                      <a:pt x="185737" y="62636"/>
                    </a:lnTo>
                    <a:lnTo>
                      <a:pt x="138620" y="68580"/>
                    </a:lnTo>
                    <a:lnTo>
                      <a:pt x="94018" y="86448"/>
                    </a:lnTo>
                    <a:lnTo>
                      <a:pt x="54457" y="116217"/>
                    </a:lnTo>
                    <a:lnTo>
                      <a:pt x="14058" y="175742"/>
                    </a:lnTo>
                    <a:lnTo>
                      <a:pt x="0" y="246037"/>
                    </a:lnTo>
                    <a:lnTo>
                      <a:pt x="3568" y="282143"/>
                    </a:lnTo>
                    <a:lnTo>
                      <a:pt x="31140" y="347865"/>
                    </a:lnTo>
                    <a:lnTo>
                      <a:pt x="82778" y="398856"/>
                    </a:lnTo>
                    <a:lnTo>
                      <a:pt x="149161" y="426034"/>
                    </a:lnTo>
                    <a:lnTo>
                      <a:pt x="185623" y="429564"/>
                    </a:lnTo>
                    <a:lnTo>
                      <a:pt x="246545" y="429564"/>
                    </a:lnTo>
                    <a:lnTo>
                      <a:pt x="252564" y="423545"/>
                    </a:lnTo>
                    <a:lnTo>
                      <a:pt x="252564" y="408673"/>
                    </a:lnTo>
                    <a:lnTo>
                      <a:pt x="246545" y="402653"/>
                    </a:lnTo>
                    <a:lnTo>
                      <a:pt x="185635" y="402653"/>
                    </a:lnTo>
                    <a:lnTo>
                      <a:pt x="154419" y="399630"/>
                    </a:lnTo>
                    <a:lnTo>
                      <a:pt x="97599" y="376389"/>
                    </a:lnTo>
                    <a:lnTo>
                      <a:pt x="53467" y="332828"/>
                    </a:lnTo>
                    <a:lnTo>
                      <a:pt x="29959" y="276809"/>
                    </a:lnTo>
                    <a:lnTo>
                      <a:pt x="26911" y="246049"/>
                    </a:lnTo>
                    <a:lnTo>
                      <a:pt x="29959" y="215277"/>
                    </a:lnTo>
                    <a:lnTo>
                      <a:pt x="53467" y="159258"/>
                    </a:lnTo>
                    <a:lnTo>
                      <a:pt x="114579" y="106019"/>
                    </a:lnTo>
                    <a:lnTo>
                      <a:pt x="161404" y="91351"/>
                    </a:lnTo>
                    <a:lnTo>
                      <a:pt x="210108" y="91376"/>
                    </a:lnTo>
                    <a:lnTo>
                      <a:pt x="256971" y="106095"/>
                    </a:lnTo>
                    <a:lnTo>
                      <a:pt x="298272" y="135534"/>
                    </a:lnTo>
                    <a:lnTo>
                      <a:pt x="382143" y="215595"/>
                    </a:lnTo>
                    <a:lnTo>
                      <a:pt x="390664" y="215417"/>
                    </a:lnTo>
                    <a:lnTo>
                      <a:pt x="400939" y="204685"/>
                    </a:lnTo>
                    <a:lnTo>
                      <a:pt x="400735" y="196164"/>
                    </a:lnTo>
                    <a:lnTo>
                      <a:pt x="386880" y="182880"/>
                    </a:lnTo>
                    <a:lnTo>
                      <a:pt x="386791" y="182499"/>
                    </a:lnTo>
                    <a:lnTo>
                      <a:pt x="373049" y="161937"/>
                    </a:lnTo>
                    <a:lnTo>
                      <a:pt x="368566" y="138849"/>
                    </a:lnTo>
                    <a:lnTo>
                      <a:pt x="373049" y="115773"/>
                    </a:lnTo>
                    <a:lnTo>
                      <a:pt x="386499" y="95491"/>
                    </a:lnTo>
                    <a:lnTo>
                      <a:pt x="406768" y="82054"/>
                    </a:lnTo>
                    <a:lnTo>
                      <a:pt x="429856" y="77571"/>
                    </a:lnTo>
                    <a:lnTo>
                      <a:pt x="452945" y="82054"/>
                    </a:lnTo>
                    <a:lnTo>
                      <a:pt x="473227" y="95491"/>
                    </a:lnTo>
                    <a:lnTo>
                      <a:pt x="478485" y="100749"/>
                    </a:lnTo>
                    <a:lnTo>
                      <a:pt x="486994" y="100749"/>
                    </a:lnTo>
                    <a:lnTo>
                      <a:pt x="497509" y="90233"/>
                    </a:lnTo>
                    <a:lnTo>
                      <a:pt x="497509" y="81724"/>
                    </a:lnTo>
                    <a:close/>
                  </a:path>
                  <a:path w="568960" h="429894">
                    <a:moveTo>
                      <a:pt x="568553" y="10502"/>
                    </a:moveTo>
                    <a:lnTo>
                      <a:pt x="558038" y="0"/>
                    </a:lnTo>
                    <a:lnTo>
                      <a:pt x="549529" y="0"/>
                    </a:lnTo>
                    <a:lnTo>
                      <a:pt x="505548" y="43967"/>
                    </a:lnTo>
                    <a:lnTo>
                      <a:pt x="505548" y="52501"/>
                    </a:lnTo>
                    <a:lnTo>
                      <a:pt x="513422" y="60375"/>
                    </a:lnTo>
                    <a:lnTo>
                      <a:pt x="516864" y="61683"/>
                    </a:lnTo>
                    <a:lnTo>
                      <a:pt x="520306" y="61683"/>
                    </a:lnTo>
                    <a:lnTo>
                      <a:pt x="523760" y="61683"/>
                    </a:lnTo>
                    <a:lnTo>
                      <a:pt x="527202" y="60375"/>
                    </a:lnTo>
                    <a:lnTo>
                      <a:pt x="568553" y="19024"/>
                    </a:lnTo>
                    <a:lnTo>
                      <a:pt x="568553" y="10502"/>
                    </a:lnTo>
                    <a:close/>
                  </a:path>
                </a:pathLst>
              </a:custGeom>
              <a:solidFill>
                <a:srgbClr val="23354D"/>
              </a:solidFill>
            </p:spPr>
            <p:txBody>
              <a:bodyPr wrap="square" lIns="0" tIns="0" rIns="0" bIns="0" rtlCol="0"/>
              <a:lstStyle/>
              <a:p>
                <a:endParaRPr dirty="0"/>
              </a:p>
            </p:txBody>
          </p:sp>
          <p:pic>
            <p:nvPicPr>
              <p:cNvPr id="22" name="object 62">
                <a:extLst>
                  <a:ext uri="{FF2B5EF4-FFF2-40B4-BE49-F238E27FC236}">
                    <a16:creationId xmlns:a16="http://schemas.microsoft.com/office/drawing/2014/main" id="{A435DD0C-8207-357D-8353-F64EBB64F70A}"/>
                  </a:ext>
                </a:extLst>
              </p:cNvPr>
              <p:cNvPicPr/>
              <p:nvPr/>
            </p:nvPicPr>
            <p:blipFill>
              <a:blip r:embed="rId15" cstate="print"/>
              <a:stretch>
                <a:fillRect/>
              </a:stretch>
            </p:blipFill>
            <p:spPr>
              <a:xfrm>
                <a:off x="1154748" y="1480717"/>
                <a:ext cx="193250" cy="184884"/>
              </a:xfrm>
              <a:prstGeom prst="rect">
                <a:avLst/>
              </a:prstGeom>
            </p:spPr>
          </p:pic>
          <p:sp>
            <p:nvSpPr>
              <p:cNvPr id="23" name="object 63">
                <a:extLst>
                  <a:ext uri="{FF2B5EF4-FFF2-40B4-BE49-F238E27FC236}">
                    <a16:creationId xmlns:a16="http://schemas.microsoft.com/office/drawing/2014/main" id="{2ECE5D79-4684-2E79-2BB0-BF31C098E8B1}"/>
                  </a:ext>
                </a:extLst>
              </p:cNvPr>
              <p:cNvSpPr/>
              <p:nvPr/>
            </p:nvSpPr>
            <p:spPr>
              <a:xfrm>
                <a:off x="1092966" y="868294"/>
                <a:ext cx="556895" cy="790575"/>
              </a:xfrm>
              <a:custGeom>
                <a:avLst/>
                <a:gdLst/>
                <a:ahLst/>
                <a:cxnLst/>
                <a:rect l="l" t="t" r="r" b="b"/>
                <a:pathLst>
                  <a:path w="556894" h="790575">
                    <a:moveTo>
                      <a:pt x="255028" y="400754"/>
                    </a:moveTo>
                    <a:lnTo>
                      <a:pt x="228118" y="400754"/>
                    </a:lnTo>
                    <a:lnTo>
                      <a:pt x="228118" y="405665"/>
                    </a:lnTo>
                    <a:lnTo>
                      <a:pt x="224985" y="439305"/>
                    </a:lnTo>
                    <a:lnTo>
                      <a:pt x="215935" y="470782"/>
                    </a:lnTo>
                    <a:lnTo>
                      <a:pt x="201490" y="498771"/>
                    </a:lnTo>
                    <a:lnTo>
                      <a:pt x="182172" y="521944"/>
                    </a:lnTo>
                    <a:lnTo>
                      <a:pt x="54417" y="642276"/>
                    </a:lnTo>
                    <a:lnTo>
                      <a:pt x="31948" y="669021"/>
                    </a:lnTo>
                    <a:lnTo>
                      <a:pt x="15038" y="701053"/>
                    </a:lnTo>
                    <a:lnTo>
                      <a:pt x="4250" y="736907"/>
                    </a:lnTo>
                    <a:lnTo>
                      <a:pt x="146" y="775120"/>
                    </a:lnTo>
                    <a:lnTo>
                      <a:pt x="26910" y="790575"/>
                    </a:lnTo>
                    <a:lnTo>
                      <a:pt x="26910" y="778146"/>
                    </a:lnTo>
                    <a:lnTo>
                      <a:pt x="30044" y="744506"/>
                    </a:lnTo>
                    <a:lnTo>
                      <a:pt x="39098" y="713029"/>
                    </a:lnTo>
                    <a:lnTo>
                      <a:pt x="53547" y="685040"/>
                    </a:lnTo>
                    <a:lnTo>
                      <a:pt x="72866" y="661867"/>
                    </a:lnTo>
                    <a:lnTo>
                      <a:pt x="200611" y="541535"/>
                    </a:lnTo>
                    <a:lnTo>
                      <a:pt x="223488" y="514213"/>
                    </a:lnTo>
                    <a:lnTo>
                      <a:pt x="240597" y="481430"/>
                    </a:lnTo>
                    <a:lnTo>
                      <a:pt x="251317" y="444732"/>
                    </a:lnTo>
                    <a:lnTo>
                      <a:pt x="255028" y="405665"/>
                    </a:lnTo>
                    <a:lnTo>
                      <a:pt x="255028" y="400754"/>
                    </a:lnTo>
                    <a:close/>
                  </a:path>
                  <a:path w="556894" h="790575">
                    <a:moveTo>
                      <a:pt x="371162" y="0"/>
                    </a:moveTo>
                    <a:lnTo>
                      <a:pt x="324014" y="5960"/>
                    </a:lnTo>
                    <a:lnTo>
                      <a:pt x="279480" y="23787"/>
                    </a:lnTo>
                    <a:lnTo>
                      <a:pt x="239961" y="53529"/>
                    </a:lnTo>
                    <a:lnTo>
                      <a:pt x="54239" y="234163"/>
                    </a:lnTo>
                    <a:lnTo>
                      <a:pt x="31421" y="261527"/>
                    </a:lnTo>
                    <a:lnTo>
                      <a:pt x="14377" y="294254"/>
                    </a:lnTo>
                    <a:lnTo>
                      <a:pt x="3721" y="330793"/>
                    </a:lnTo>
                    <a:lnTo>
                      <a:pt x="3606" y="331835"/>
                    </a:lnTo>
                    <a:lnTo>
                      <a:pt x="0" y="369855"/>
                    </a:lnTo>
                    <a:lnTo>
                      <a:pt x="0" y="405665"/>
                    </a:lnTo>
                    <a:lnTo>
                      <a:pt x="3712" y="444733"/>
                    </a:lnTo>
                    <a:lnTo>
                      <a:pt x="14440" y="481438"/>
                    </a:lnTo>
                    <a:lnTo>
                      <a:pt x="54490" y="541598"/>
                    </a:lnTo>
                    <a:lnTo>
                      <a:pt x="84018" y="568990"/>
                    </a:lnTo>
                    <a:lnTo>
                      <a:pt x="87295" y="570173"/>
                    </a:lnTo>
                    <a:lnTo>
                      <a:pt x="94185" y="570173"/>
                    </a:lnTo>
                    <a:lnTo>
                      <a:pt x="97787" y="568728"/>
                    </a:lnTo>
                    <a:lnTo>
                      <a:pt x="105483" y="560425"/>
                    </a:lnTo>
                    <a:lnTo>
                      <a:pt x="105169" y="551912"/>
                    </a:lnTo>
                    <a:lnTo>
                      <a:pt x="77851" y="526562"/>
                    </a:lnTo>
                    <a:lnTo>
                      <a:pt x="147419" y="526562"/>
                    </a:lnTo>
                    <a:lnTo>
                      <a:pt x="153450" y="520541"/>
                    </a:lnTo>
                    <a:lnTo>
                      <a:pt x="153450" y="505683"/>
                    </a:lnTo>
                    <a:lnTo>
                      <a:pt x="147419" y="499662"/>
                    </a:lnTo>
                    <a:lnTo>
                      <a:pt x="54207" y="499662"/>
                    </a:lnTo>
                    <a:lnTo>
                      <a:pt x="49040" y="491296"/>
                    </a:lnTo>
                    <a:lnTo>
                      <a:pt x="44403" y="482472"/>
                    </a:lnTo>
                    <a:lnTo>
                      <a:pt x="40285" y="473243"/>
                    </a:lnTo>
                    <a:lnTo>
                      <a:pt x="36679" y="463663"/>
                    </a:lnTo>
                    <a:lnTo>
                      <a:pt x="190517" y="463663"/>
                    </a:lnTo>
                    <a:lnTo>
                      <a:pt x="196538" y="457643"/>
                    </a:lnTo>
                    <a:lnTo>
                      <a:pt x="196538" y="442784"/>
                    </a:lnTo>
                    <a:lnTo>
                      <a:pt x="190517" y="436764"/>
                    </a:lnTo>
                    <a:lnTo>
                      <a:pt x="29684" y="436764"/>
                    </a:lnTo>
                    <a:lnTo>
                      <a:pt x="28509" y="429108"/>
                    </a:lnTo>
                    <a:lnTo>
                      <a:pt x="27637" y="421368"/>
                    </a:lnTo>
                    <a:lnTo>
                      <a:pt x="27096" y="413550"/>
                    </a:lnTo>
                    <a:lnTo>
                      <a:pt x="26910" y="405665"/>
                    </a:lnTo>
                    <a:lnTo>
                      <a:pt x="26910" y="400754"/>
                    </a:lnTo>
                    <a:lnTo>
                      <a:pt x="255028" y="400754"/>
                    </a:lnTo>
                    <a:lnTo>
                      <a:pt x="255028" y="373844"/>
                    </a:lnTo>
                    <a:lnTo>
                      <a:pt x="26910" y="373844"/>
                    </a:lnTo>
                    <a:lnTo>
                      <a:pt x="26910" y="369855"/>
                    </a:lnTo>
                    <a:lnTo>
                      <a:pt x="39098" y="304747"/>
                    </a:lnTo>
                    <a:lnTo>
                      <a:pt x="72898" y="253565"/>
                    </a:lnTo>
                    <a:lnTo>
                      <a:pt x="258798" y="72754"/>
                    </a:lnTo>
                    <a:lnTo>
                      <a:pt x="300009" y="43392"/>
                    </a:lnTo>
                    <a:lnTo>
                      <a:pt x="346819" y="28711"/>
                    </a:lnTo>
                    <a:lnTo>
                      <a:pt x="469365" y="28711"/>
                    </a:lnTo>
                    <a:lnTo>
                      <a:pt x="462876" y="23826"/>
                    </a:lnTo>
                    <a:lnTo>
                      <a:pt x="418277" y="5960"/>
                    </a:lnTo>
                    <a:lnTo>
                      <a:pt x="371162" y="0"/>
                    </a:lnTo>
                    <a:close/>
                  </a:path>
                  <a:path w="556894" h="790575">
                    <a:moveTo>
                      <a:pt x="168225" y="203944"/>
                    </a:moveTo>
                    <a:lnTo>
                      <a:pt x="159722" y="204279"/>
                    </a:lnTo>
                    <a:lnTo>
                      <a:pt x="149608" y="215168"/>
                    </a:lnTo>
                    <a:lnTo>
                      <a:pt x="149922" y="223681"/>
                    </a:lnTo>
                    <a:lnTo>
                      <a:pt x="176193" y="248047"/>
                    </a:lnTo>
                    <a:lnTo>
                      <a:pt x="112363" y="248047"/>
                    </a:lnTo>
                    <a:lnTo>
                      <a:pt x="106342" y="254078"/>
                    </a:lnTo>
                    <a:lnTo>
                      <a:pt x="106342" y="268936"/>
                    </a:lnTo>
                    <a:lnTo>
                      <a:pt x="112363" y="274957"/>
                    </a:lnTo>
                    <a:lnTo>
                      <a:pt x="200150" y="274957"/>
                    </a:lnTo>
                    <a:lnTo>
                      <a:pt x="205414" y="283313"/>
                    </a:lnTo>
                    <a:lnTo>
                      <a:pt x="210150" y="292127"/>
                    </a:lnTo>
                    <a:lnTo>
                      <a:pt x="214360" y="301353"/>
                    </a:lnTo>
                    <a:lnTo>
                      <a:pt x="218045" y="310946"/>
                    </a:lnTo>
                    <a:lnTo>
                      <a:pt x="65024" y="310946"/>
                    </a:lnTo>
                    <a:lnTo>
                      <a:pt x="58992" y="316977"/>
                    </a:lnTo>
                    <a:lnTo>
                      <a:pt x="58992" y="331835"/>
                    </a:lnTo>
                    <a:lnTo>
                      <a:pt x="65024" y="337856"/>
                    </a:lnTo>
                    <a:lnTo>
                      <a:pt x="225218" y="337856"/>
                    </a:lnTo>
                    <a:lnTo>
                      <a:pt x="226457" y="345724"/>
                    </a:lnTo>
                    <a:lnTo>
                      <a:pt x="227367" y="353690"/>
                    </a:lnTo>
                    <a:lnTo>
                      <a:pt x="227927" y="361739"/>
                    </a:lnTo>
                    <a:lnTo>
                      <a:pt x="228050" y="366944"/>
                    </a:lnTo>
                    <a:lnTo>
                      <a:pt x="228118" y="373844"/>
                    </a:lnTo>
                    <a:lnTo>
                      <a:pt x="255028" y="373844"/>
                    </a:lnTo>
                    <a:lnTo>
                      <a:pt x="255028" y="369855"/>
                    </a:lnTo>
                    <a:lnTo>
                      <a:pt x="251316" y="330793"/>
                    </a:lnTo>
                    <a:lnTo>
                      <a:pt x="240588" y="294091"/>
                    </a:lnTo>
                    <a:lnTo>
                      <a:pt x="223457" y="261291"/>
                    </a:lnTo>
                    <a:lnTo>
                      <a:pt x="200538" y="233932"/>
                    </a:lnTo>
                    <a:lnTo>
                      <a:pt x="168225" y="203944"/>
                    </a:lnTo>
                    <a:close/>
                  </a:path>
                  <a:path w="556894" h="790575">
                    <a:moveTo>
                      <a:pt x="469365" y="28711"/>
                    </a:moveTo>
                    <a:lnTo>
                      <a:pt x="395498" y="28711"/>
                    </a:lnTo>
                    <a:lnTo>
                      <a:pt x="442313" y="43392"/>
                    </a:lnTo>
                    <a:lnTo>
                      <a:pt x="483535" y="72754"/>
                    </a:lnTo>
                    <a:lnTo>
                      <a:pt x="503430" y="96642"/>
                    </a:lnTo>
                    <a:lnTo>
                      <a:pt x="517993" y="123502"/>
                    </a:lnTo>
                    <a:lnTo>
                      <a:pt x="526938" y="152657"/>
                    </a:lnTo>
                    <a:lnTo>
                      <a:pt x="529983" y="183431"/>
                    </a:lnTo>
                    <a:lnTo>
                      <a:pt x="526943" y="214195"/>
                    </a:lnTo>
                    <a:lnTo>
                      <a:pt x="503432" y="270212"/>
                    </a:lnTo>
                    <a:lnTo>
                      <a:pt x="459304" y="313765"/>
                    </a:lnTo>
                    <a:lnTo>
                      <a:pt x="402477" y="337010"/>
                    </a:lnTo>
                    <a:lnTo>
                      <a:pt x="371255" y="340034"/>
                    </a:lnTo>
                    <a:lnTo>
                      <a:pt x="310367" y="340034"/>
                    </a:lnTo>
                    <a:lnTo>
                      <a:pt x="304336" y="346054"/>
                    </a:lnTo>
                    <a:lnTo>
                      <a:pt x="304336" y="360923"/>
                    </a:lnTo>
                    <a:lnTo>
                      <a:pt x="310367" y="366944"/>
                    </a:lnTo>
                    <a:lnTo>
                      <a:pt x="371266" y="366944"/>
                    </a:lnTo>
                    <a:lnTo>
                      <a:pt x="407731" y="363412"/>
                    </a:lnTo>
                    <a:lnTo>
                      <a:pt x="474144" y="336221"/>
                    </a:lnTo>
                    <a:lnTo>
                      <a:pt x="525760" y="285245"/>
                    </a:lnTo>
                    <a:lnTo>
                      <a:pt x="553323" y="219528"/>
                    </a:lnTo>
                    <a:lnTo>
                      <a:pt x="556894" y="183421"/>
                    </a:lnTo>
                    <a:lnTo>
                      <a:pt x="553323" y="147321"/>
                    </a:lnTo>
                    <a:lnTo>
                      <a:pt x="542834" y="113120"/>
                    </a:lnTo>
                    <a:lnTo>
                      <a:pt x="525760" y="81616"/>
                    </a:lnTo>
                    <a:lnTo>
                      <a:pt x="502434" y="53603"/>
                    </a:lnTo>
                    <a:lnTo>
                      <a:pt x="469365" y="28711"/>
                    </a:lnTo>
                    <a:close/>
                  </a:path>
                </a:pathLst>
              </a:custGeom>
              <a:solidFill>
                <a:srgbClr val="23354D"/>
              </a:solidFill>
            </p:spPr>
            <p:txBody>
              <a:bodyPr wrap="square" lIns="0" tIns="0" rIns="0" bIns="0" rtlCol="0"/>
              <a:lstStyle/>
              <a:p>
                <a:endParaRPr dirty="0"/>
              </a:p>
            </p:txBody>
          </p:sp>
        </p:grpSp>
      </p:grpSp>
    </p:spTree>
    <p:extLst>
      <p:ext uri="{BB962C8B-B14F-4D97-AF65-F5344CB8AC3E}">
        <p14:creationId xmlns:p14="http://schemas.microsoft.com/office/powerpoint/2010/main" val="38508743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131DD3-CDBC-5221-BC23-C1D23B641434}"/>
              </a:ext>
            </a:extLst>
          </p:cNvPr>
          <p:cNvSpPr>
            <a:spLocks noGrp="1"/>
          </p:cNvSpPr>
          <p:nvPr>
            <p:ph type="ctrTitle" hasCustomPrompt="1"/>
          </p:nvPr>
        </p:nvSpPr>
        <p:spPr>
          <a:xfrm>
            <a:off x="3740726" y="1373194"/>
            <a:ext cx="5142017" cy="2345385"/>
          </a:xfrm>
        </p:spPr>
        <p:txBody>
          <a:bodyPr anchor="ctr" anchorCtr="0">
            <a:noAutofit/>
          </a:bodyPr>
          <a:lstStyle>
            <a:lvl1pPr algn="l">
              <a:defRPr sz="6000" spc="-60" baseline="0">
                <a:solidFill>
                  <a:schemeClr val="tx2"/>
                </a:solidFill>
              </a:defRPr>
            </a:lvl1pPr>
          </a:lstStyle>
          <a:p>
            <a:r>
              <a:rPr lang="en-GB" dirty="0"/>
              <a:t>Click here to edit title</a:t>
            </a:r>
            <a:endParaRPr lang="en-US" dirty="0"/>
          </a:p>
        </p:txBody>
      </p:sp>
      <p:grpSp>
        <p:nvGrpSpPr>
          <p:cNvPr id="3" name="object 2">
            <a:extLst>
              <a:ext uri="{FF2B5EF4-FFF2-40B4-BE49-F238E27FC236}">
                <a16:creationId xmlns:a16="http://schemas.microsoft.com/office/drawing/2014/main" id="{65EC7121-C9D5-C5FD-DAF6-8DC183B08768}"/>
              </a:ext>
            </a:extLst>
          </p:cNvPr>
          <p:cNvGrpSpPr/>
          <p:nvPr userDrawn="1"/>
        </p:nvGrpSpPr>
        <p:grpSpPr>
          <a:xfrm>
            <a:off x="-5483" y="0"/>
            <a:ext cx="3896758" cy="4270462"/>
            <a:chOff x="6251" y="10072"/>
            <a:chExt cx="8568057" cy="9389746"/>
          </a:xfrm>
        </p:grpSpPr>
        <p:sp>
          <p:nvSpPr>
            <p:cNvPr id="4" name="object 3">
              <a:extLst>
                <a:ext uri="{FF2B5EF4-FFF2-40B4-BE49-F238E27FC236}">
                  <a16:creationId xmlns:a16="http://schemas.microsoft.com/office/drawing/2014/main" id="{B6269F83-3630-E442-79AD-73A4664A8185}"/>
                </a:ext>
              </a:extLst>
            </p:cNvPr>
            <p:cNvSpPr/>
            <p:nvPr/>
          </p:nvSpPr>
          <p:spPr>
            <a:xfrm>
              <a:off x="6251" y="10073"/>
              <a:ext cx="8568055" cy="9389745"/>
            </a:xfrm>
            <a:custGeom>
              <a:avLst/>
              <a:gdLst/>
              <a:ahLst/>
              <a:cxnLst/>
              <a:rect l="l" t="t" r="r" b="b"/>
              <a:pathLst>
                <a:path w="8568055" h="9389745">
                  <a:moveTo>
                    <a:pt x="0" y="8181662"/>
                  </a:moveTo>
                  <a:lnTo>
                    <a:pt x="0" y="9230668"/>
                  </a:lnTo>
                  <a:lnTo>
                    <a:pt x="2611746" y="9388450"/>
                  </a:lnTo>
                  <a:lnTo>
                    <a:pt x="2667240" y="9389724"/>
                  </a:lnTo>
                  <a:lnTo>
                    <a:pt x="2716701" y="9388744"/>
                  </a:lnTo>
                  <a:lnTo>
                    <a:pt x="2765461" y="9385810"/>
                  </a:lnTo>
                  <a:lnTo>
                    <a:pt x="2813879" y="9380953"/>
                  </a:lnTo>
                  <a:lnTo>
                    <a:pt x="2861906" y="9374198"/>
                  </a:lnTo>
                  <a:lnTo>
                    <a:pt x="2909489" y="9365572"/>
                  </a:lnTo>
                  <a:lnTo>
                    <a:pt x="2956579" y="9355099"/>
                  </a:lnTo>
                  <a:lnTo>
                    <a:pt x="3003125" y="9342805"/>
                  </a:lnTo>
                  <a:lnTo>
                    <a:pt x="3049076" y="9328718"/>
                  </a:lnTo>
                  <a:lnTo>
                    <a:pt x="3094382" y="9312862"/>
                  </a:lnTo>
                  <a:lnTo>
                    <a:pt x="3138990" y="9295264"/>
                  </a:lnTo>
                  <a:lnTo>
                    <a:pt x="3182852" y="9275949"/>
                  </a:lnTo>
                  <a:lnTo>
                    <a:pt x="3225916" y="9254944"/>
                  </a:lnTo>
                  <a:lnTo>
                    <a:pt x="3268130" y="9232274"/>
                  </a:lnTo>
                  <a:lnTo>
                    <a:pt x="3309446" y="9207965"/>
                  </a:lnTo>
                  <a:lnTo>
                    <a:pt x="3349811" y="9182043"/>
                  </a:lnTo>
                  <a:lnTo>
                    <a:pt x="3389176" y="9154534"/>
                  </a:lnTo>
                  <a:lnTo>
                    <a:pt x="3427488" y="9125465"/>
                  </a:lnTo>
                  <a:lnTo>
                    <a:pt x="3464698" y="9094860"/>
                  </a:lnTo>
                  <a:lnTo>
                    <a:pt x="3500755" y="9062746"/>
                  </a:lnTo>
                  <a:lnTo>
                    <a:pt x="3535609" y="9029148"/>
                  </a:lnTo>
                  <a:lnTo>
                    <a:pt x="3569207" y="8994093"/>
                  </a:lnTo>
                  <a:lnTo>
                    <a:pt x="3601500" y="8957607"/>
                  </a:lnTo>
                  <a:lnTo>
                    <a:pt x="3632437" y="8919715"/>
                  </a:lnTo>
                  <a:lnTo>
                    <a:pt x="3661967" y="8880443"/>
                  </a:lnTo>
                  <a:lnTo>
                    <a:pt x="3690039" y="8839817"/>
                  </a:lnTo>
                  <a:lnTo>
                    <a:pt x="4018624" y="8342639"/>
                  </a:lnTo>
                  <a:lnTo>
                    <a:pt x="2664049" y="8342639"/>
                  </a:lnTo>
                  <a:lnTo>
                    <a:pt x="2660374" y="8342523"/>
                  </a:lnTo>
                  <a:lnTo>
                    <a:pt x="0" y="8181662"/>
                  </a:lnTo>
                  <a:close/>
                </a:path>
                <a:path w="8568055" h="9389745">
                  <a:moveTo>
                    <a:pt x="8168624" y="0"/>
                  </a:moveTo>
                  <a:lnTo>
                    <a:pt x="6998203" y="0"/>
                  </a:lnTo>
                  <a:lnTo>
                    <a:pt x="7502509" y="1009710"/>
                  </a:lnTo>
                  <a:lnTo>
                    <a:pt x="7517742" y="1054128"/>
                  </a:lnTo>
                  <a:lnTo>
                    <a:pt x="7520976" y="1100330"/>
                  </a:lnTo>
                  <a:lnTo>
                    <a:pt x="7512362" y="1145834"/>
                  </a:lnTo>
                  <a:lnTo>
                    <a:pt x="7492049" y="1188155"/>
                  </a:lnTo>
                  <a:lnTo>
                    <a:pt x="2816621" y="8262306"/>
                  </a:lnTo>
                  <a:lnTo>
                    <a:pt x="2787643" y="8296084"/>
                  </a:lnTo>
                  <a:lnTo>
                    <a:pt x="2752031" y="8321339"/>
                  </a:lnTo>
                  <a:lnTo>
                    <a:pt x="2711472" y="8337162"/>
                  </a:lnTo>
                  <a:lnTo>
                    <a:pt x="2667651" y="8342639"/>
                  </a:lnTo>
                  <a:lnTo>
                    <a:pt x="4018624" y="8342639"/>
                  </a:lnTo>
                  <a:lnTo>
                    <a:pt x="8365656" y="1765394"/>
                  </a:lnTo>
                  <a:lnTo>
                    <a:pt x="8392488" y="1722857"/>
                  </a:lnTo>
                  <a:lnTo>
                    <a:pt x="8417429" y="1679473"/>
                  </a:lnTo>
                  <a:lnTo>
                    <a:pt x="8440476" y="1635303"/>
                  </a:lnTo>
                  <a:lnTo>
                    <a:pt x="8461625" y="1590408"/>
                  </a:lnTo>
                  <a:lnTo>
                    <a:pt x="8480873" y="1544848"/>
                  </a:lnTo>
                  <a:lnTo>
                    <a:pt x="8498217" y="1498685"/>
                  </a:lnTo>
                  <a:lnTo>
                    <a:pt x="8513652" y="1451980"/>
                  </a:lnTo>
                  <a:lnTo>
                    <a:pt x="8527175" y="1404793"/>
                  </a:lnTo>
                  <a:lnTo>
                    <a:pt x="8538782" y="1357186"/>
                  </a:lnTo>
                  <a:lnTo>
                    <a:pt x="8548470" y="1309219"/>
                  </a:lnTo>
                  <a:lnTo>
                    <a:pt x="8556236" y="1260953"/>
                  </a:lnTo>
                  <a:lnTo>
                    <a:pt x="8562076" y="1212449"/>
                  </a:lnTo>
                  <a:lnTo>
                    <a:pt x="8565986" y="1163768"/>
                  </a:lnTo>
                  <a:lnTo>
                    <a:pt x="8567963" y="1114972"/>
                  </a:lnTo>
                  <a:lnTo>
                    <a:pt x="8568003" y="1066120"/>
                  </a:lnTo>
                  <a:lnTo>
                    <a:pt x="8566103" y="1017274"/>
                  </a:lnTo>
                  <a:lnTo>
                    <a:pt x="8562258" y="968495"/>
                  </a:lnTo>
                  <a:lnTo>
                    <a:pt x="8556467" y="919843"/>
                  </a:lnTo>
                  <a:lnTo>
                    <a:pt x="8548724" y="871381"/>
                  </a:lnTo>
                  <a:lnTo>
                    <a:pt x="8539027" y="823168"/>
                  </a:lnTo>
                  <a:lnTo>
                    <a:pt x="8527372" y="775265"/>
                  </a:lnTo>
                  <a:lnTo>
                    <a:pt x="8513755" y="727734"/>
                  </a:lnTo>
                  <a:lnTo>
                    <a:pt x="8498173" y="680635"/>
                  </a:lnTo>
                  <a:lnTo>
                    <a:pt x="8480623" y="634029"/>
                  </a:lnTo>
                  <a:lnTo>
                    <a:pt x="8461100" y="587977"/>
                  </a:lnTo>
                  <a:lnTo>
                    <a:pt x="8439601" y="542541"/>
                  </a:lnTo>
                  <a:lnTo>
                    <a:pt x="8168624" y="0"/>
                  </a:lnTo>
                  <a:close/>
                </a:path>
              </a:pathLst>
            </a:custGeom>
            <a:solidFill>
              <a:srgbClr val="AACF33"/>
            </a:solidFill>
          </p:spPr>
          <p:txBody>
            <a:bodyPr wrap="square" lIns="0" tIns="0" rIns="0" bIns="0" rtlCol="0"/>
            <a:lstStyle/>
            <a:p>
              <a:endParaRPr dirty="0"/>
            </a:p>
          </p:txBody>
        </p:sp>
        <p:sp>
          <p:nvSpPr>
            <p:cNvPr id="5" name="object 4">
              <a:extLst>
                <a:ext uri="{FF2B5EF4-FFF2-40B4-BE49-F238E27FC236}">
                  <a16:creationId xmlns:a16="http://schemas.microsoft.com/office/drawing/2014/main" id="{DEBBAFFD-4AC3-5383-DC97-E6FDD405B83D}"/>
                </a:ext>
              </a:extLst>
            </p:cNvPr>
            <p:cNvSpPr/>
            <p:nvPr/>
          </p:nvSpPr>
          <p:spPr>
            <a:xfrm>
              <a:off x="6251" y="10073"/>
              <a:ext cx="7046595" cy="8006080"/>
            </a:xfrm>
            <a:custGeom>
              <a:avLst/>
              <a:gdLst/>
              <a:ahLst/>
              <a:cxnLst/>
              <a:rect l="l" t="t" r="r" b="b"/>
              <a:pathLst>
                <a:path w="7046595" h="8006080">
                  <a:moveTo>
                    <a:pt x="0" y="6361115"/>
                  </a:moveTo>
                  <a:lnTo>
                    <a:pt x="0" y="7882165"/>
                  </a:lnTo>
                  <a:lnTo>
                    <a:pt x="2025341" y="8004518"/>
                  </a:lnTo>
                  <a:lnTo>
                    <a:pt x="2041076" y="8005116"/>
                  </a:lnTo>
                  <a:lnTo>
                    <a:pt x="2056786" y="8005473"/>
                  </a:lnTo>
                  <a:lnTo>
                    <a:pt x="2072464" y="8005591"/>
                  </a:lnTo>
                  <a:lnTo>
                    <a:pt x="2121658" y="8004417"/>
                  </a:lnTo>
                  <a:lnTo>
                    <a:pt x="2170494" y="8000920"/>
                  </a:lnTo>
                  <a:lnTo>
                    <a:pt x="2218898" y="7995136"/>
                  </a:lnTo>
                  <a:lnTo>
                    <a:pt x="2266800" y="7987103"/>
                  </a:lnTo>
                  <a:lnTo>
                    <a:pt x="2314126" y="7976857"/>
                  </a:lnTo>
                  <a:lnTo>
                    <a:pt x="2360806" y="7964435"/>
                  </a:lnTo>
                  <a:lnTo>
                    <a:pt x="2406765" y="7949874"/>
                  </a:lnTo>
                  <a:lnTo>
                    <a:pt x="2451934" y="7933211"/>
                  </a:lnTo>
                  <a:lnTo>
                    <a:pt x="2496238" y="7914482"/>
                  </a:lnTo>
                  <a:lnTo>
                    <a:pt x="2539607" y="7893725"/>
                  </a:lnTo>
                  <a:lnTo>
                    <a:pt x="2581968" y="7870977"/>
                  </a:lnTo>
                  <a:lnTo>
                    <a:pt x="2623248" y="7846273"/>
                  </a:lnTo>
                  <a:lnTo>
                    <a:pt x="2663376" y="7819652"/>
                  </a:lnTo>
                  <a:lnTo>
                    <a:pt x="2702280" y="7791149"/>
                  </a:lnTo>
                  <a:lnTo>
                    <a:pt x="2739887" y="7760802"/>
                  </a:lnTo>
                  <a:lnTo>
                    <a:pt x="2776126" y="7728648"/>
                  </a:lnTo>
                  <a:lnTo>
                    <a:pt x="2810923" y="7694723"/>
                  </a:lnTo>
                  <a:lnTo>
                    <a:pt x="2844207" y="7659065"/>
                  </a:lnTo>
                  <a:lnTo>
                    <a:pt x="2875906" y="7621709"/>
                  </a:lnTo>
                  <a:lnTo>
                    <a:pt x="2905948" y="7582694"/>
                  </a:lnTo>
                  <a:lnTo>
                    <a:pt x="2934260" y="7542056"/>
                  </a:lnTo>
                  <a:lnTo>
                    <a:pt x="3641934" y="6471282"/>
                  </a:lnTo>
                  <a:lnTo>
                    <a:pt x="1822021" y="6471282"/>
                  </a:lnTo>
                  <a:lnTo>
                    <a:pt x="0" y="6361115"/>
                  </a:lnTo>
                  <a:close/>
                </a:path>
                <a:path w="7046595" h="8006080">
                  <a:moveTo>
                    <a:pt x="6664003" y="0"/>
                  </a:moveTo>
                  <a:lnTo>
                    <a:pt x="4966893" y="0"/>
                  </a:lnTo>
                  <a:lnTo>
                    <a:pt x="5454162" y="975596"/>
                  </a:lnTo>
                  <a:lnTo>
                    <a:pt x="1822021" y="6471282"/>
                  </a:lnTo>
                  <a:lnTo>
                    <a:pt x="3641934" y="6471282"/>
                  </a:lnTo>
                  <a:lnTo>
                    <a:pt x="6875428" y="1578876"/>
                  </a:lnTo>
                  <a:lnTo>
                    <a:pt x="6901986" y="1536423"/>
                  </a:lnTo>
                  <a:lnTo>
                    <a:pt x="6926318" y="1492985"/>
                  </a:lnTo>
                  <a:lnTo>
                    <a:pt x="6948419" y="1448649"/>
                  </a:lnTo>
                  <a:lnTo>
                    <a:pt x="6968282" y="1403497"/>
                  </a:lnTo>
                  <a:lnTo>
                    <a:pt x="6985905" y="1357616"/>
                  </a:lnTo>
                  <a:lnTo>
                    <a:pt x="7001281" y="1311090"/>
                  </a:lnTo>
                  <a:lnTo>
                    <a:pt x="7014405" y="1264004"/>
                  </a:lnTo>
                  <a:lnTo>
                    <a:pt x="7025274" y="1216442"/>
                  </a:lnTo>
                  <a:lnTo>
                    <a:pt x="7033881" y="1168490"/>
                  </a:lnTo>
                  <a:lnTo>
                    <a:pt x="7040222" y="1120231"/>
                  </a:lnTo>
                  <a:lnTo>
                    <a:pt x="7044292" y="1071751"/>
                  </a:lnTo>
                  <a:lnTo>
                    <a:pt x="7046086" y="1023135"/>
                  </a:lnTo>
                  <a:lnTo>
                    <a:pt x="7045599" y="974467"/>
                  </a:lnTo>
                  <a:lnTo>
                    <a:pt x="7042826" y="925832"/>
                  </a:lnTo>
                  <a:lnTo>
                    <a:pt x="7037762" y="877315"/>
                  </a:lnTo>
                  <a:lnTo>
                    <a:pt x="7030403" y="829000"/>
                  </a:lnTo>
                  <a:lnTo>
                    <a:pt x="7020743" y="780973"/>
                  </a:lnTo>
                  <a:lnTo>
                    <a:pt x="7008778" y="733317"/>
                  </a:lnTo>
                  <a:lnTo>
                    <a:pt x="6994502" y="686119"/>
                  </a:lnTo>
                  <a:lnTo>
                    <a:pt x="6977910" y="639462"/>
                  </a:lnTo>
                  <a:lnTo>
                    <a:pt x="6958998" y="593431"/>
                  </a:lnTo>
                  <a:lnTo>
                    <a:pt x="6937761" y="548112"/>
                  </a:lnTo>
                  <a:lnTo>
                    <a:pt x="6664003" y="0"/>
                  </a:lnTo>
                  <a:close/>
                </a:path>
              </a:pathLst>
            </a:custGeom>
            <a:solidFill>
              <a:srgbClr val="80B355"/>
            </a:solidFill>
          </p:spPr>
          <p:txBody>
            <a:bodyPr wrap="square" lIns="0" tIns="0" rIns="0" bIns="0" rtlCol="0"/>
            <a:lstStyle/>
            <a:p>
              <a:endParaRPr dirty="0"/>
            </a:p>
          </p:txBody>
        </p:sp>
        <p:sp>
          <p:nvSpPr>
            <p:cNvPr id="14" name="object 5">
              <a:extLst>
                <a:ext uri="{FF2B5EF4-FFF2-40B4-BE49-F238E27FC236}">
                  <a16:creationId xmlns:a16="http://schemas.microsoft.com/office/drawing/2014/main" id="{362D7044-958E-3537-82B8-A562F14E38AB}"/>
                </a:ext>
              </a:extLst>
            </p:cNvPr>
            <p:cNvSpPr/>
            <p:nvPr/>
          </p:nvSpPr>
          <p:spPr>
            <a:xfrm>
              <a:off x="6251" y="10073"/>
              <a:ext cx="5524500" cy="6621780"/>
            </a:xfrm>
            <a:custGeom>
              <a:avLst/>
              <a:gdLst/>
              <a:ahLst/>
              <a:cxnLst/>
              <a:rect l="l" t="t" r="r" b="b"/>
              <a:pathLst>
                <a:path w="5524500" h="6621780">
                  <a:moveTo>
                    <a:pt x="0" y="4540564"/>
                  </a:moveTo>
                  <a:lnTo>
                    <a:pt x="0" y="6533665"/>
                  </a:lnTo>
                  <a:lnTo>
                    <a:pt x="1438932" y="6620578"/>
                  </a:lnTo>
                  <a:lnTo>
                    <a:pt x="1451734" y="6621065"/>
                  </a:lnTo>
                  <a:lnTo>
                    <a:pt x="1464519" y="6621356"/>
                  </a:lnTo>
                  <a:lnTo>
                    <a:pt x="1477279" y="6621452"/>
                  </a:lnTo>
                  <a:lnTo>
                    <a:pt x="1526682" y="6619996"/>
                  </a:lnTo>
                  <a:lnTo>
                    <a:pt x="1575619" y="6615667"/>
                  </a:lnTo>
                  <a:lnTo>
                    <a:pt x="1623979" y="6608520"/>
                  </a:lnTo>
                  <a:lnTo>
                    <a:pt x="1671651" y="6598612"/>
                  </a:lnTo>
                  <a:lnTo>
                    <a:pt x="1718526" y="6586000"/>
                  </a:lnTo>
                  <a:lnTo>
                    <a:pt x="1764492" y="6570740"/>
                  </a:lnTo>
                  <a:lnTo>
                    <a:pt x="1809438" y="6552889"/>
                  </a:lnTo>
                  <a:lnTo>
                    <a:pt x="1853253" y="6532504"/>
                  </a:lnTo>
                  <a:lnTo>
                    <a:pt x="1895828" y="6509640"/>
                  </a:lnTo>
                  <a:lnTo>
                    <a:pt x="1937051" y="6484355"/>
                  </a:lnTo>
                  <a:lnTo>
                    <a:pt x="1976812" y="6456704"/>
                  </a:lnTo>
                  <a:lnTo>
                    <a:pt x="2014999" y="6426745"/>
                  </a:lnTo>
                  <a:lnTo>
                    <a:pt x="2051502" y="6394534"/>
                  </a:lnTo>
                  <a:lnTo>
                    <a:pt x="2086211" y="6360128"/>
                  </a:lnTo>
                  <a:lnTo>
                    <a:pt x="2119014" y="6323583"/>
                  </a:lnTo>
                  <a:lnTo>
                    <a:pt x="2149802" y="6284955"/>
                  </a:lnTo>
                  <a:lnTo>
                    <a:pt x="2178462" y="6244301"/>
                  </a:lnTo>
                  <a:lnTo>
                    <a:pt x="3269124" y="4594038"/>
                  </a:lnTo>
                  <a:lnTo>
                    <a:pt x="884428" y="4594038"/>
                  </a:lnTo>
                  <a:lnTo>
                    <a:pt x="0" y="4540564"/>
                  </a:lnTo>
                  <a:close/>
                </a:path>
                <a:path w="5524500" h="6621780">
                  <a:moveTo>
                    <a:pt x="5159389" y="0"/>
                  </a:moveTo>
                  <a:lnTo>
                    <a:pt x="2935576" y="0"/>
                  </a:lnTo>
                  <a:lnTo>
                    <a:pt x="3359578" y="848926"/>
                  </a:lnTo>
                  <a:lnTo>
                    <a:pt x="884428" y="4594038"/>
                  </a:lnTo>
                  <a:lnTo>
                    <a:pt x="3269124" y="4594038"/>
                  </a:lnTo>
                  <a:lnTo>
                    <a:pt x="5385202" y="1392355"/>
                  </a:lnTo>
                  <a:lnTo>
                    <a:pt x="5411368" y="1350026"/>
                  </a:lnTo>
                  <a:lnTo>
                    <a:pt x="5434827" y="1306524"/>
                  </a:lnTo>
                  <a:lnTo>
                    <a:pt x="5455570" y="1261974"/>
                  </a:lnTo>
                  <a:lnTo>
                    <a:pt x="5473591" y="1216503"/>
                  </a:lnTo>
                  <a:lnTo>
                    <a:pt x="5488882" y="1170237"/>
                  </a:lnTo>
                  <a:lnTo>
                    <a:pt x="5501437" y="1123301"/>
                  </a:lnTo>
                  <a:lnTo>
                    <a:pt x="5511246" y="1075821"/>
                  </a:lnTo>
                  <a:lnTo>
                    <a:pt x="5518305" y="1027923"/>
                  </a:lnTo>
                  <a:lnTo>
                    <a:pt x="5522604" y="979734"/>
                  </a:lnTo>
                  <a:lnTo>
                    <a:pt x="5524136" y="931379"/>
                  </a:lnTo>
                  <a:lnTo>
                    <a:pt x="5522895" y="882983"/>
                  </a:lnTo>
                  <a:lnTo>
                    <a:pt x="5518873" y="834673"/>
                  </a:lnTo>
                  <a:lnTo>
                    <a:pt x="5512062" y="786575"/>
                  </a:lnTo>
                  <a:lnTo>
                    <a:pt x="5502455" y="738815"/>
                  </a:lnTo>
                  <a:lnTo>
                    <a:pt x="5490045" y="691518"/>
                  </a:lnTo>
                  <a:lnTo>
                    <a:pt x="5474825" y="644811"/>
                  </a:lnTo>
                  <a:lnTo>
                    <a:pt x="5456786" y="598819"/>
                  </a:lnTo>
                  <a:lnTo>
                    <a:pt x="5435923" y="553668"/>
                  </a:lnTo>
                  <a:lnTo>
                    <a:pt x="5159389" y="0"/>
                  </a:lnTo>
                  <a:close/>
                </a:path>
              </a:pathLst>
            </a:custGeom>
            <a:solidFill>
              <a:srgbClr val="549679"/>
            </a:solidFill>
          </p:spPr>
          <p:txBody>
            <a:bodyPr wrap="square" lIns="0" tIns="0" rIns="0" bIns="0" rtlCol="0"/>
            <a:lstStyle/>
            <a:p>
              <a:endParaRPr dirty="0"/>
            </a:p>
          </p:txBody>
        </p:sp>
        <p:sp>
          <p:nvSpPr>
            <p:cNvPr id="15" name="object 6">
              <a:extLst>
                <a:ext uri="{FF2B5EF4-FFF2-40B4-BE49-F238E27FC236}">
                  <a16:creationId xmlns:a16="http://schemas.microsoft.com/office/drawing/2014/main" id="{BF97A01D-4B83-E940-2CCA-3A6F9D44537A}"/>
                </a:ext>
              </a:extLst>
            </p:cNvPr>
            <p:cNvSpPr/>
            <p:nvPr/>
          </p:nvSpPr>
          <p:spPr>
            <a:xfrm>
              <a:off x="6251" y="10072"/>
              <a:ext cx="4002404" cy="5237480"/>
            </a:xfrm>
            <a:custGeom>
              <a:avLst/>
              <a:gdLst/>
              <a:ahLst/>
              <a:cxnLst/>
              <a:rect l="l" t="t" r="r" b="b"/>
              <a:pathLst>
                <a:path w="4002404" h="5237480">
                  <a:moveTo>
                    <a:pt x="3654771" y="0"/>
                  </a:moveTo>
                  <a:lnTo>
                    <a:pt x="904277" y="0"/>
                  </a:lnTo>
                  <a:lnTo>
                    <a:pt x="1265014" y="722257"/>
                  </a:lnTo>
                  <a:lnTo>
                    <a:pt x="0" y="2636334"/>
                  </a:lnTo>
                  <a:lnTo>
                    <a:pt x="0" y="5185166"/>
                  </a:lnTo>
                  <a:lnTo>
                    <a:pt x="852521" y="5236642"/>
                  </a:lnTo>
                  <a:lnTo>
                    <a:pt x="862388" y="5237015"/>
                  </a:lnTo>
                  <a:lnTo>
                    <a:pt x="872239" y="5237239"/>
                  </a:lnTo>
                  <a:lnTo>
                    <a:pt x="882073" y="5237313"/>
                  </a:lnTo>
                  <a:lnTo>
                    <a:pt x="931812" y="5235398"/>
                  </a:lnTo>
                  <a:lnTo>
                    <a:pt x="980891" y="5229717"/>
                  </a:lnTo>
                  <a:lnTo>
                    <a:pt x="1029122" y="5220367"/>
                  </a:lnTo>
                  <a:lnTo>
                    <a:pt x="1076311" y="5207447"/>
                  </a:lnTo>
                  <a:lnTo>
                    <a:pt x="1122270" y="5191052"/>
                  </a:lnTo>
                  <a:lnTo>
                    <a:pt x="1166805" y="5171282"/>
                  </a:lnTo>
                  <a:lnTo>
                    <a:pt x="1209728" y="5148233"/>
                  </a:lnTo>
                  <a:lnTo>
                    <a:pt x="1250845" y="5122002"/>
                  </a:lnTo>
                  <a:lnTo>
                    <a:pt x="1289968" y="5092688"/>
                  </a:lnTo>
                  <a:lnTo>
                    <a:pt x="1326904" y="5060386"/>
                  </a:lnTo>
                  <a:lnTo>
                    <a:pt x="1361463" y="5025196"/>
                  </a:lnTo>
                  <a:lnTo>
                    <a:pt x="1393454" y="4987213"/>
                  </a:lnTo>
                  <a:lnTo>
                    <a:pt x="1422685" y="4946537"/>
                  </a:lnTo>
                  <a:lnTo>
                    <a:pt x="3894987" y="1205834"/>
                  </a:lnTo>
                  <a:lnTo>
                    <a:pt x="3920539" y="1163704"/>
                  </a:lnTo>
                  <a:lnTo>
                    <a:pt x="3942638" y="1120124"/>
                  </a:lnTo>
                  <a:lnTo>
                    <a:pt x="3961272" y="1075302"/>
                  </a:lnTo>
                  <a:lnTo>
                    <a:pt x="3976429" y="1029443"/>
                  </a:lnTo>
                  <a:lnTo>
                    <a:pt x="3988095" y="982754"/>
                  </a:lnTo>
                  <a:lnTo>
                    <a:pt x="3996261" y="935441"/>
                  </a:lnTo>
                  <a:lnTo>
                    <a:pt x="4000913" y="887710"/>
                  </a:lnTo>
                  <a:lnTo>
                    <a:pt x="4002039" y="839768"/>
                  </a:lnTo>
                  <a:lnTo>
                    <a:pt x="3999628" y="791821"/>
                  </a:lnTo>
                  <a:lnTo>
                    <a:pt x="3993667" y="744076"/>
                  </a:lnTo>
                  <a:lnTo>
                    <a:pt x="3984144" y="696739"/>
                  </a:lnTo>
                  <a:lnTo>
                    <a:pt x="3971047" y="650015"/>
                  </a:lnTo>
                  <a:lnTo>
                    <a:pt x="3954365" y="604112"/>
                  </a:lnTo>
                  <a:lnTo>
                    <a:pt x="3934085" y="559236"/>
                  </a:lnTo>
                  <a:lnTo>
                    <a:pt x="3654771" y="0"/>
                  </a:lnTo>
                  <a:close/>
                </a:path>
              </a:pathLst>
            </a:custGeom>
            <a:solidFill>
              <a:srgbClr val="2B7A9C"/>
            </a:solidFill>
          </p:spPr>
          <p:txBody>
            <a:bodyPr wrap="square" lIns="0" tIns="0" rIns="0" bIns="0" rtlCol="0"/>
            <a:lstStyle/>
            <a:p>
              <a:endParaRPr dirty="0"/>
            </a:p>
          </p:txBody>
        </p:sp>
        <p:sp>
          <p:nvSpPr>
            <p:cNvPr id="16" name="object 7">
              <a:extLst>
                <a:ext uri="{FF2B5EF4-FFF2-40B4-BE49-F238E27FC236}">
                  <a16:creationId xmlns:a16="http://schemas.microsoft.com/office/drawing/2014/main" id="{79B228C6-BE0B-8F2D-F9D2-B14D94D17FA0}"/>
                </a:ext>
              </a:extLst>
            </p:cNvPr>
            <p:cNvSpPr/>
            <p:nvPr/>
          </p:nvSpPr>
          <p:spPr>
            <a:xfrm>
              <a:off x="6251" y="10073"/>
              <a:ext cx="2479675" cy="3853179"/>
            </a:xfrm>
            <a:custGeom>
              <a:avLst/>
              <a:gdLst/>
              <a:ahLst/>
              <a:cxnLst/>
              <a:rect l="l" t="t" r="r" b="b"/>
              <a:pathLst>
                <a:path w="2479675" h="3853179">
                  <a:moveTo>
                    <a:pt x="2150153" y="0"/>
                  </a:moveTo>
                  <a:lnTo>
                    <a:pt x="0" y="0"/>
                  </a:lnTo>
                  <a:lnTo>
                    <a:pt x="0" y="3836661"/>
                  </a:lnTo>
                  <a:lnTo>
                    <a:pt x="266108" y="3852700"/>
                  </a:lnTo>
                  <a:lnTo>
                    <a:pt x="273051" y="3852965"/>
                  </a:lnTo>
                  <a:lnTo>
                    <a:pt x="279983" y="3853124"/>
                  </a:lnTo>
                  <a:lnTo>
                    <a:pt x="286897" y="3853177"/>
                  </a:lnTo>
                  <a:lnTo>
                    <a:pt x="337259" y="3850378"/>
                  </a:lnTo>
                  <a:lnTo>
                    <a:pt x="386529" y="3842120"/>
                  </a:lnTo>
                  <a:lnTo>
                    <a:pt x="434304" y="3828607"/>
                  </a:lnTo>
                  <a:lnTo>
                    <a:pt x="480178" y="3810048"/>
                  </a:lnTo>
                  <a:lnTo>
                    <a:pt x="523747" y="3786649"/>
                  </a:lnTo>
                  <a:lnTo>
                    <a:pt x="564607" y="3758617"/>
                  </a:lnTo>
                  <a:lnTo>
                    <a:pt x="602353" y="3726158"/>
                  </a:lnTo>
                  <a:lnTo>
                    <a:pt x="636580" y="3689478"/>
                  </a:lnTo>
                  <a:lnTo>
                    <a:pt x="666885" y="3648786"/>
                  </a:lnTo>
                  <a:lnTo>
                    <a:pt x="2404759" y="1019316"/>
                  </a:lnTo>
                  <a:lnTo>
                    <a:pt x="2429226" y="977562"/>
                  </a:lnTo>
                  <a:lnTo>
                    <a:pt x="2448929" y="933926"/>
                  </a:lnTo>
                  <a:lnTo>
                    <a:pt x="2463844" y="888804"/>
                  </a:lnTo>
                  <a:lnTo>
                    <a:pt x="2473948" y="842594"/>
                  </a:lnTo>
                  <a:lnTo>
                    <a:pt x="2479219" y="795696"/>
                  </a:lnTo>
                  <a:lnTo>
                    <a:pt x="2479631" y="748506"/>
                  </a:lnTo>
                  <a:lnTo>
                    <a:pt x="2475163" y="701423"/>
                  </a:lnTo>
                  <a:lnTo>
                    <a:pt x="2465792" y="654845"/>
                  </a:lnTo>
                  <a:lnTo>
                    <a:pt x="2451493" y="609170"/>
                  </a:lnTo>
                  <a:lnTo>
                    <a:pt x="2432245" y="564796"/>
                  </a:lnTo>
                  <a:lnTo>
                    <a:pt x="2150153" y="0"/>
                  </a:lnTo>
                  <a:close/>
                </a:path>
              </a:pathLst>
            </a:custGeom>
            <a:solidFill>
              <a:srgbClr val="005EBE"/>
            </a:solidFill>
          </p:spPr>
          <p:txBody>
            <a:bodyPr wrap="square" lIns="0" tIns="0" rIns="0" bIns="0" rtlCol="0"/>
            <a:lstStyle/>
            <a:p>
              <a:endParaRPr dirty="0"/>
            </a:p>
          </p:txBody>
        </p:sp>
        <p:sp>
          <p:nvSpPr>
            <p:cNvPr id="17" name="object 9">
              <a:extLst>
                <a:ext uri="{FF2B5EF4-FFF2-40B4-BE49-F238E27FC236}">
                  <a16:creationId xmlns:a16="http://schemas.microsoft.com/office/drawing/2014/main" id="{8AE84F9D-10E3-367F-4EEA-2881855076AE}"/>
                </a:ext>
              </a:extLst>
            </p:cNvPr>
            <p:cNvSpPr/>
            <p:nvPr/>
          </p:nvSpPr>
          <p:spPr>
            <a:xfrm>
              <a:off x="7241803" y="1804489"/>
              <a:ext cx="1332505" cy="1422164"/>
            </a:xfrm>
            <a:custGeom>
              <a:avLst/>
              <a:gdLst/>
              <a:ahLst/>
              <a:cxnLst/>
              <a:rect l="l" t="t" r="r" b="b"/>
              <a:pathLst>
                <a:path w="1500504" h="1601470">
                  <a:moveTo>
                    <a:pt x="602379" y="19746"/>
                  </a:moveTo>
                  <a:lnTo>
                    <a:pt x="260840" y="277424"/>
                  </a:lnTo>
                  <a:lnTo>
                    <a:pt x="39737" y="444173"/>
                  </a:lnTo>
                  <a:lnTo>
                    <a:pt x="20676" y="463023"/>
                  </a:lnTo>
                  <a:lnTo>
                    <a:pt x="7342" y="485781"/>
                  </a:lnTo>
                  <a:lnTo>
                    <a:pt x="271" y="511187"/>
                  </a:lnTo>
                  <a:lnTo>
                    <a:pt x="0" y="537982"/>
                  </a:lnTo>
                  <a:lnTo>
                    <a:pt x="1434" y="549625"/>
                  </a:lnTo>
                  <a:lnTo>
                    <a:pt x="39349" y="856705"/>
                  </a:lnTo>
                  <a:lnTo>
                    <a:pt x="86269" y="1237458"/>
                  </a:lnTo>
                  <a:lnTo>
                    <a:pt x="101720" y="1280094"/>
                  </a:lnTo>
                  <a:lnTo>
                    <a:pt x="136738" y="1313333"/>
                  </a:lnTo>
                  <a:lnTo>
                    <a:pt x="477556" y="1458593"/>
                  </a:lnTo>
                  <a:lnTo>
                    <a:pt x="796467" y="1593761"/>
                  </a:lnTo>
                  <a:lnTo>
                    <a:pt x="848704" y="1601079"/>
                  </a:lnTo>
                  <a:lnTo>
                    <a:pt x="874252" y="1594490"/>
                  </a:lnTo>
                  <a:lnTo>
                    <a:pt x="897595" y="1581311"/>
                  </a:lnTo>
                  <a:lnTo>
                    <a:pt x="1428919" y="1180496"/>
                  </a:lnTo>
                  <a:lnTo>
                    <a:pt x="1460238" y="1156884"/>
                  </a:lnTo>
                  <a:lnTo>
                    <a:pt x="1479294" y="1138062"/>
                  </a:lnTo>
                  <a:lnTo>
                    <a:pt x="1492628" y="1115308"/>
                  </a:lnTo>
                  <a:lnTo>
                    <a:pt x="1499701" y="1089906"/>
                  </a:lnTo>
                  <a:lnTo>
                    <a:pt x="1499975" y="1063139"/>
                  </a:lnTo>
                  <a:lnTo>
                    <a:pt x="1444469" y="613152"/>
                  </a:lnTo>
                  <a:lnTo>
                    <a:pt x="1413695" y="363663"/>
                  </a:lnTo>
                  <a:lnTo>
                    <a:pt x="1393899" y="314779"/>
                  </a:lnTo>
                  <a:lnTo>
                    <a:pt x="1352367" y="282325"/>
                  </a:lnTo>
                  <a:lnTo>
                    <a:pt x="703455" y="7275"/>
                  </a:lnTo>
                  <a:lnTo>
                    <a:pt x="651260" y="0"/>
                  </a:lnTo>
                  <a:lnTo>
                    <a:pt x="625720" y="6576"/>
                  </a:lnTo>
                  <a:lnTo>
                    <a:pt x="602379" y="19746"/>
                  </a:lnTo>
                  <a:close/>
                </a:path>
              </a:pathLst>
            </a:custGeom>
            <a:ln w="25400">
              <a:solidFill>
                <a:srgbClr val="AD2473"/>
              </a:solidFill>
            </a:ln>
          </p:spPr>
          <p:txBody>
            <a:bodyPr wrap="square" lIns="0" tIns="0" rIns="0" bIns="0" rtlCol="0"/>
            <a:lstStyle/>
            <a:p>
              <a:endParaRPr dirty="0"/>
            </a:p>
          </p:txBody>
        </p:sp>
      </p:grpSp>
      <p:pic>
        <p:nvPicPr>
          <p:cNvPr id="19" name="Graphic 18">
            <a:extLst>
              <a:ext uri="{FF2B5EF4-FFF2-40B4-BE49-F238E27FC236}">
                <a16:creationId xmlns:a16="http://schemas.microsoft.com/office/drawing/2014/main" id="{3A886124-7780-B0E4-773E-56E3B8B49241}"/>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563684" y="50728"/>
            <a:ext cx="2891698" cy="1110206"/>
          </a:xfrm>
          <a:prstGeom prst="rect">
            <a:avLst/>
          </a:prstGeom>
        </p:spPr>
      </p:pic>
      <p:pic>
        <p:nvPicPr>
          <p:cNvPr id="6" name="Graphic 5">
            <a:extLst>
              <a:ext uri="{FF2B5EF4-FFF2-40B4-BE49-F238E27FC236}">
                <a16:creationId xmlns:a16="http://schemas.microsoft.com/office/drawing/2014/main" id="{7098683A-FF2E-8BDC-E5DD-0BB1AE8CD185}"/>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563036" y="4159024"/>
            <a:ext cx="2760984" cy="1060021"/>
          </a:xfrm>
          <a:prstGeom prst="rect">
            <a:avLst/>
          </a:prstGeom>
        </p:spPr>
      </p:pic>
      <p:sp>
        <p:nvSpPr>
          <p:cNvPr id="20" name="Picture Placeholder 19">
            <a:extLst>
              <a:ext uri="{FF2B5EF4-FFF2-40B4-BE49-F238E27FC236}">
                <a16:creationId xmlns:a16="http://schemas.microsoft.com/office/drawing/2014/main" id="{102D2BFE-5FF3-0C36-7BAC-229E0CEDD716}"/>
              </a:ext>
            </a:extLst>
          </p:cNvPr>
          <p:cNvSpPr>
            <a:spLocks noGrp="1"/>
          </p:cNvSpPr>
          <p:nvPr>
            <p:ph type="pic" sz="quarter" idx="10" hasCustomPrompt="1"/>
          </p:nvPr>
        </p:nvSpPr>
        <p:spPr>
          <a:xfrm>
            <a:off x="-5483" y="4762"/>
            <a:ext cx="3326958" cy="5157788"/>
          </a:xfrm>
          <a:custGeom>
            <a:avLst/>
            <a:gdLst>
              <a:gd name="connsiteX0" fmla="*/ 0 w 3326958"/>
              <a:gd name="connsiteY0" fmla="*/ 0 h 5157788"/>
              <a:gd name="connsiteX1" fmla="*/ 1846734 w 3326958"/>
              <a:gd name="connsiteY1" fmla="*/ 0 h 5157788"/>
              <a:gd name="connsiteX2" fmla="*/ 1924296 w 3326958"/>
              <a:gd name="connsiteY2" fmla="*/ 94298 h 5157788"/>
              <a:gd name="connsiteX3" fmla="*/ 2405846 w 3326958"/>
              <a:gd name="connsiteY3" fmla="*/ 919639 h 5157788"/>
              <a:gd name="connsiteX4" fmla="*/ 3274254 w 3326958"/>
              <a:gd name="connsiteY4" fmla="*/ 2408396 h 5157788"/>
              <a:gd name="connsiteX5" fmla="*/ 3276157 w 3326958"/>
              <a:gd name="connsiteY5" fmla="*/ 2795588 h 5157788"/>
              <a:gd name="connsiteX6" fmla="*/ 3202402 w 3326958"/>
              <a:gd name="connsiteY6" fmla="*/ 2925128 h 5157788"/>
              <a:gd name="connsiteX7" fmla="*/ 1949040 w 3326958"/>
              <a:gd name="connsiteY7" fmla="*/ 5123021 h 5157788"/>
              <a:gd name="connsiteX8" fmla="*/ 1926675 w 3326958"/>
              <a:gd name="connsiteY8" fmla="*/ 5157788 h 5157788"/>
              <a:gd name="connsiteX9" fmla="*/ 0 w 3326958"/>
              <a:gd name="connsiteY9" fmla="*/ 5157788 h 5157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26958" h="5157788">
                <a:moveTo>
                  <a:pt x="0" y="0"/>
                </a:moveTo>
                <a:lnTo>
                  <a:pt x="1846734" y="0"/>
                </a:lnTo>
                <a:cubicBezTo>
                  <a:pt x="1876712" y="26670"/>
                  <a:pt x="1903359" y="58579"/>
                  <a:pt x="1924296" y="94298"/>
                </a:cubicBezTo>
                <a:lnTo>
                  <a:pt x="2405846" y="919639"/>
                </a:lnTo>
                <a:lnTo>
                  <a:pt x="3274254" y="2408396"/>
                </a:lnTo>
                <a:cubicBezTo>
                  <a:pt x="3343726" y="2527935"/>
                  <a:pt x="3344678" y="2675573"/>
                  <a:pt x="3276157" y="2795588"/>
                </a:cubicBezTo>
                <a:lnTo>
                  <a:pt x="3202402" y="2925128"/>
                </a:lnTo>
                <a:lnTo>
                  <a:pt x="1949040" y="5123021"/>
                </a:lnTo>
                <a:cubicBezTo>
                  <a:pt x="1942378" y="5134928"/>
                  <a:pt x="1934765" y="5146834"/>
                  <a:pt x="1926675" y="5157788"/>
                </a:cubicBezTo>
                <a:lnTo>
                  <a:pt x="0" y="5157788"/>
                </a:lnTo>
                <a:close/>
              </a:path>
            </a:pathLst>
          </a:custGeom>
          <a:solidFill>
            <a:schemeClr val="accent2"/>
          </a:solidFill>
        </p:spPr>
        <p:txBody>
          <a:bodyPr wrap="square" anchor="ctr" anchorCtr="0">
            <a:noAutofit/>
          </a:bodyPr>
          <a:lstStyle>
            <a:lvl1pPr algn="ctr">
              <a:defRPr sz="1600"/>
            </a:lvl1pPr>
          </a:lstStyle>
          <a:p>
            <a:r>
              <a:rPr lang="en-US" sz="1600" dirty="0"/>
              <a:t>Click to add picture</a:t>
            </a:r>
            <a:endParaRPr lang="en-US" dirty="0"/>
          </a:p>
        </p:txBody>
      </p:sp>
    </p:spTree>
    <p:extLst>
      <p:ext uri="{BB962C8B-B14F-4D97-AF65-F5344CB8AC3E}">
        <p14:creationId xmlns:p14="http://schemas.microsoft.com/office/powerpoint/2010/main" val="34654798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grpSp>
        <p:nvGrpSpPr>
          <p:cNvPr id="7" name="object 4">
            <a:extLst>
              <a:ext uri="{FF2B5EF4-FFF2-40B4-BE49-F238E27FC236}">
                <a16:creationId xmlns:a16="http://schemas.microsoft.com/office/drawing/2014/main" id="{BFCC8D1A-0864-18A2-2457-316D4F7CADA9}"/>
              </a:ext>
            </a:extLst>
          </p:cNvPr>
          <p:cNvGrpSpPr/>
          <p:nvPr userDrawn="1"/>
        </p:nvGrpSpPr>
        <p:grpSpPr>
          <a:xfrm>
            <a:off x="6367363" y="2586771"/>
            <a:ext cx="2776508" cy="2556444"/>
            <a:chOff x="13999632" y="5687702"/>
            <a:chExt cx="6104890" cy="5621020"/>
          </a:xfrm>
        </p:grpSpPr>
        <p:sp>
          <p:nvSpPr>
            <p:cNvPr id="8" name="object 5">
              <a:extLst>
                <a:ext uri="{FF2B5EF4-FFF2-40B4-BE49-F238E27FC236}">
                  <a16:creationId xmlns:a16="http://schemas.microsoft.com/office/drawing/2014/main" id="{2C7BE656-571F-FC72-7C79-40B38D0499BD}"/>
                </a:ext>
              </a:extLst>
            </p:cNvPr>
            <p:cNvSpPr/>
            <p:nvPr/>
          </p:nvSpPr>
          <p:spPr>
            <a:xfrm>
              <a:off x="13999632" y="9258041"/>
              <a:ext cx="6104890" cy="2051050"/>
            </a:xfrm>
            <a:custGeom>
              <a:avLst/>
              <a:gdLst/>
              <a:ahLst/>
              <a:cxnLst/>
              <a:rect l="l" t="t" r="r" b="b"/>
              <a:pathLst>
                <a:path w="6104890" h="2051050">
                  <a:moveTo>
                    <a:pt x="2176401" y="0"/>
                  </a:moveTo>
                  <a:lnTo>
                    <a:pt x="2128392" y="4384"/>
                  </a:lnTo>
                  <a:lnTo>
                    <a:pt x="2081143" y="13235"/>
                  </a:lnTo>
                  <a:lnTo>
                    <a:pt x="2034975" y="26462"/>
                  </a:lnTo>
                  <a:lnTo>
                    <a:pt x="1990210" y="43970"/>
                  </a:lnTo>
                  <a:lnTo>
                    <a:pt x="1947171" y="65667"/>
                  </a:lnTo>
                  <a:lnTo>
                    <a:pt x="1906179" y="91459"/>
                  </a:lnTo>
                  <a:lnTo>
                    <a:pt x="1867557" y="121254"/>
                  </a:lnTo>
                  <a:lnTo>
                    <a:pt x="1831627" y="154958"/>
                  </a:lnTo>
                  <a:lnTo>
                    <a:pt x="0" y="2050514"/>
                  </a:lnTo>
                  <a:lnTo>
                    <a:pt x="6104467" y="2050514"/>
                  </a:lnTo>
                  <a:lnTo>
                    <a:pt x="6104467" y="1200165"/>
                  </a:lnTo>
                  <a:lnTo>
                    <a:pt x="6096727" y="1177336"/>
                  </a:lnTo>
                  <a:lnTo>
                    <a:pt x="6076647" y="1132784"/>
                  </a:lnTo>
                  <a:lnTo>
                    <a:pt x="6052587" y="1090681"/>
                  </a:lnTo>
                  <a:lnTo>
                    <a:pt x="6024787" y="1051257"/>
                  </a:lnTo>
                  <a:lnTo>
                    <a:pt x="5993489" y="1014739"/>
                  </a:lnTo>
                  <a:lnTo>
                    <a:pt x="5958932" y="981357"/>
                  </a:lnTo>
                  <a:lnTo>
                    <a:pt x="5921358" y="951339"/>
                  </a:lnTo>
                  <a:lnTo>
                    <a:pt x="5881008" y="924914"/>
                  </a:lnTo>
                  <a:lnTo>
                    <a:pt x="5838122" y="902310"/>
                  </a:lnTo>
                  <a:lnTo>
                    <a:pt x="5792941" y="883756"/>
                  </a:lnTo>
                  <a:lnTo>
                    <a:pt x="5745706" y="869481"/>
                  </a:lnTo>
                  <a:lnTo>
                    <a:pt x="2321758" y="14585"/>
                  </a:lnTo>
                  <a:lnTo>
                    <a:pt x="2273406" y="5007"/>
                  </a:lnTo>
                  <a:lnTo>
                    <a:pt x="2224846" y="176"/>
                  </a:lnTo>
                  <a:lnTo>
                    <a:pt x="2176401" y="0"/>
                  </a:lnTo>
                  <a:close/>
                </a:path>
              </a:pathLst>
            </a:custGeom>
            <a:solidFill>
              <a:srgbClr val="23354D"/>
            </a:solidFill>
          </p:spPr>
          <p:txBody>
            <a:bodyPr wrap="square" lIns="0" tIns="0" rIns="0" bIns="0" rtlCol="0"/>
            <a:lstStyle/>
            <a:p>
              <a:endParaRPr dirty="0"/>
            </a:p>
          </p:txBody>
        </p:sp>
        <p:sp>
          <p:nvSpPr>
            <p:cNvPr id="9" name="object 6">
              <a:extLst>
                <a:ext uri="{FF2B5EF4-FFF2-40B4-BE49-F238E27FC236}">
                  <a16:creationId xmlns:a16="http://schemas.microsoft.com/office/drawing/2014/main" id="{60FA578F-905E-FE71-0B07-60AA7D003BC0}"/>
                </a:ext>
              </a:extLst>
            </p:cNvPr>
            <p:cNvSpPr/>
            <p:nvPr/>
          </p:nvSpPr>
          <p:spPr>
            <a:xfrm>
              <a:off x="17169860" y="5687702"/>
              <a:ext cx="2934335" cy="5621020"/>
            </a:xfrm>
            <a:custGeom>
              <a:avLst/>
              <a:gdLst/>
              <a:ahLst/>
              <a:cxnLst/>
              <a:rect l="l" t="t" r="r" b="b"/>
              <a:pathLst>
                <a:path w="2934334" h="5621020">
                  <a:moveTo>
                    <a:pt x="2934238" y="0"/>
                  </a:moveTo>
                  <a:lnTo>
                    <a:pt x="1515585" y="322079"/>
                  </a:lnTo>
                  <a:lnTo>
                    <a:pt x="1469687" y="334751"/>
                  </a:lnTo>
                  <a:lnTo>
                    <a:pt x="1425513" y="351250"/>
                  </a:lnTo>
                  <a:lnTo>
                    <a:pt x="1383259" y="371392"/>
                  </a:lnTo>
                  <a:lnTo>
                    <a:pt x="1343123" y="394999"/>
                  </a:lnTo>
                  <a:lnTo>
                    <a:pt x="1305299" y="421887"/>
                  </a:lnTo>
                  <a:lnTo>
                    <a:pt x="1269985" y="451877"/>
                  </a:lnTo>
                  <a:lnTo>
                    <a:pt x="1237377" y="484786"/>
                  </a:lnTo>
                  <a:lnTo>
                    <a:pt x="1207671" y="520433"/>
                  </a:lnTo>
                  <a:lnTo>
                    <a:pt x="1181064" y="558637"/>
                  </a:lnTo>
                  <a:lnTo>
                    <a:pt x="1157751" y="599218"/>
                  </a:lnTo>
                  <a:lnTo>
                    <a:pt x="1137930" y="641992"/>
                  </a:lnTo>
                  <a:lnTo>
                    <a:pt x="1121796" y="686780"/>
                  </a:lnTo>
                  <a:lnTo>
                    <a:pt x="23725" y="4233604"/>
                  </a:lnTo>
                  <a:lnTo>
                    <a:pt x="4572" y="4321137"/>
                  </a:lnTo>
                  <a:lnTo>
                    <a:pt x="0" y="4376144"/>
                  </a:lnTo>
                  <a:lnTo>
                    <a:pt x="1154" y="4431024"/>
                  </a:lnTo>
                  <a:lnTo>
                    <a:pt x="7957" y="4485350"/>
                  </a:lnTo>
                  <a:lnTo>
                    <a:pt x="20332" y="4538694"/>
                  </a:lnTo>
                  <a:lnTo>
                    <a:pt x="36050" y="4586077"/>
                  </a:lnTo>
                  <a:lnTo>
                    <a:pt x="56275" y="4631858"/>
                  </a:lnTo>
                  <a:lnTo>
                    <a:pt x="80872" y="4675748"/>
                  </a:lnTo>
                  <a:lnTo>
                    <a:pt x="109706" y="4717458"/>
                  </a:lnTo>
                  <a:lnTo>
                    <a:pt x="142643" y="4756698"/>
                  </a:lnTo>
                  <a:lnTo>
                    <a:pt x="942685" y="5620853"/>
                  </a:lnTo>
                  <a:lnTo>
                    <a:pt x="1021047" y="5620853"/>
                  </a:lnTo>
                  <a:lnTo>
                    <a:pt x="184924" y="4717736"/>
                  </a:lnTo>
                  <a:lnTo>
                    <a:pt x="148916" y="4673775"/>
                  </a:lnTo>
                  <a:lnTo>
                    <a:pt x="118447" y="4626208"/>
                  </a:lnTo>
                  <a:lnTo>
                    <a:pt x="93887" y="4575675"/>
                  </a:lnTo>
                  <a:lnTo>
                    <a:pt x="75608" y="4522821"/>
                  </a:lnTo>
                  <a:lnTo>
                    <a:pt x="64528" y="4474930"/>
                  </a:lnTo>
                  <a:lnTo>
                    <a:pt x="58499" y="4426276"/>
                  </a:lnTo>
                  <a:lnTo>
                    <a:pt x="57529" y="4377295"/>
                  </a:lnTo>
                  <a:lnTo>
                    <a:pt x="61627" y="4328423"/>
                  </a:lnTo>
                  <a:lnTo>
                    <a:pt x="70802" y="4280095"/>
                  </a:lnTo>
                  <a:lnTo>
                    <a:pt x="71022" y="4279205"/>
                  </a:lnTo>
                  <a:lnTo>
                    <a:pt x="71210" y="4278305"/>
                  </a:lnTo>
                  <a:lnTo>
                    <a:pt x="1176705" y="703858"/>
                  </a:lnTo>
                  <a:lnTo>
                    <a:pt x="1194368" y="656204"/>
                  </a:lnTo>
                  <a:lnTo>
                    <a:pt x="1216762" y="611121"/>
                  </a:lnTo>
                  <a:lnTo>
                    <a:pt x="1243572" y="568903"/>
                  </a:lnTo>
                  <a:lnTo>
                    <a:pt x="1274481" y="529842"/>
                  </a:lnTo>
                  <a:lnTo>
                    <a:pt x="1309174" y="494231"/>
                  </a:lnTo>
                  <a:lnTo>
                    <a:pt x="1347333" y="462362"/>
                  </a:lnTo>
                  <a:lnTo>
                    <a:pt x="1388644" y="434527"/>
                  </a:lnTo>
                  <a:lnTo>
                    <a:pt x="1432789" y="411018"/>
                  </a:lnTo>
                  <a:lnTo>
                    <a:pt x="1479452" y="392129"/>
                  </a:lnTo>
                  <a:lnTo>
                    <a:pt x="1528318" y="378151"/>
                  </a:lnTo>
                  <a:lnTo>
                    <a:pt x="2934238" y="58964"/>
                  </a:lnTo>
                  <a:lnTo>
                    <a:pt x="2934238" y="0"/>
                  </a:lnTo>
                  <a:close/>
                </a:path>
              </a:pathLst>
            </a:custGeom>
            <a:solidFill>
              <a:srgbClr val="AACF33"/>
            </a:solidFill>
          </p:spPr>
          <p:txBody>
            <a:bodyPr wrap="square" lIns="0" tIns="0" rIns="0" bIns="0" rtlCol="0"/>
            <a:lstStyle/>
            <a:p>
              <a:endParaRPr dirty="0"/>
            </a:p>
          </p:txBody>
        </p:sp>
        <p:sp>
          <p:nvSpPr>
            <p:cNvPr id="10" name="object 7">
              <a:extLst>
                <a:ext uri="{FF2B5EF4-FFF2-40B4-BE49-F238E27FC236}">
                  <a16:creationId xmlns:a16="http://schemas.microsoft.com/office/drawing/2014/main" id="{C8A414B1-26B4-C97A-D13B-03399E9FA698}"/>
                </a:ext>
              </a:extLst>
            </p:cNvPr>
            <p:cNvSpPr/>
            <p:nvPr/>
          </p:nvSpPr>
          <p:spPr>
            <a:xfrm>
              <a:off x="17823439" y="6292055"/>
              <a:ext cx="2280920" cy="5016500"/>
            </a:xfrm>
            <a:custGeom>
              <a:avLst/>
              <a:gdLst/>
              <a:ahLst/>
              <a:cxnLst/>
              <a:rect l="l" t="t" r="r" b="b"/>
              <a:pathLst>
                <a:path w="2280919" h="5016500">
                  <a:moveTo>
                    <a:pt x="2280660" y="0"/>
                  </a:moveTo>
                  <a:lnTo>
                    <a:pt x="1276916" y="227878"/>
                  </a:lnTo>
                  <a:lnTo>
                    <a:pt x="1230656" y="241090"/>
                  </a:lnTo>
                  <a:lnTo>
                    <a:pt x="1186537" y="258901"/>
                  </a:lnTo>
                  <a:lnTo>
                    <a:pt x="1144846" y="281047"/>
                  </a:lnTo>
                  <a:lnTo>
                    <a:pt x="1105867" y="307265"/>
                  </a:lnTo>
                  <a:lnTo>
                    <a:pt x="1069887" y="337289"/>
                  </a:lnTo>
                  <a:lnTo>
                    <a:pt x="1037192" y="370858"/>
                  </a:lnTo>
                  <a:lnTo>
                    <a:pt x="1008068" y="407706"/>
                  </a:lnTo>
                  <a:lnTo>
                    <a:pt x="982800" y="447571"/>
                  </a:lnTo>
                  <a:lnTo>
                    <a:pt x="961675" y="490187"/>
                  </a:lnTo>
                  <a:lnTo>
                    <a:pt x="944979" y="535293"/>
                  </a:lnTo>
                  <a:lnTo>
                    <a:pt x="19384" y="3524992"/>
                  </a:lnTo>
                  <a:lnTo>
                    <a:pt x="3742" y="3598881"/>
                  </a:lnTo>
                  <a:lnTo>
                    <a:pt x="0" y="3645244"/>
                  </a:lnTo>
                  <a:lnTo>
                    <a:pt x="837" y="3691449"/>
                  </a:lnTo>
                  <a:lnTo>
                    <a:pt x="6325" y="3737189"/>
                  </a:lnTo>
                  <a:lnTo>
                    <a:pt x="16536" y="3782157"/>
                  </a:lnTo>
                  <a:lnTo>
                    <a:pt x="33797" y="3831850"/>
                  </a:lnTo>
                  <a:lnTo>
                    <a:pt x="56834" y="3879371"/>
                  </a:lnTo>
                  <a:lnTo>
                    <a:pt x="85496" y="3924227"/>
                  </a:lnTo>
                  <a:lnTo>
                    <a:pt x="119632" y="3965921"/>
                  </a:lnTo>
                  <a:lnTo>
                    <a:pt x="1092269" y="5016501"/>
                  </a:lnTo>
                  <a:lnTo>
                    <a:pt x="1374938" y="5016501"/>
                  </a:lnTo>
                  <a:lnTo>
                    <a:pt x="272140" y="3825349"/>
                  </a:lnTo>
                  <a:lnTo>
                    <a:pt x="253768" y="3802917"/>
                  </a:lnTo>
                  <a:lnTo>
                    <a:pt x="225554" y="3752718"/>
                  </a:lnTo>
                  <a:lnTo>
                    <a:pt x="209711" y="3695325"/>
                  </a:lnTo>
                  <a:lnTo>
                    <a:pt x="207260" y="3663760"/>
                  </a:lnTo>
                  <a:lnTo>
                    <a:pt x="208763" y="3631406"/>
                  </a:lnTo>
                  <a:lnTo>
                    <a:pt x="216310" y="3590247"/>
                  </a:lnTo>
                  <a:lnTo>
                    <a:pt x="1143046" y="596893"/>
                  </a:lnTo>
                  <a:lnTo>
                    <a:pt x="1163557" y="549400"/>
                  </a:lnTo>
                  <a:lnTo>
                    <a:pt x="1193104" y="507778"/>
                  </a:lnTo>
                  <a:lnTo>
                    <a:pt x="1230374" y="473228"/>
                  </a:lnTo>
                  <a:lnTo>
                    <a:pt x="1274054" y="446953"/>
                  </a:lnTo>
                  <a:lnTo>
                    <a:pt x="1322831" y="430154"/>
                  </a:lnTo>
                  <a:lnTo>
                    <a:pt x="2280660" y="212697"/>
                  </a:lnTo>
                  <a:lnTo>
                    <a:pt x="2280660" y="0"/>
                  </a:lnTo>
                  <a:close/>
                </a:path>
              </a:pathLst>
            </a:custGeom>
            <a:solidFill>
              <a:srgbClr val="80B355"/>
            </a:solidFill>
          </p:spPr>
          <p:txBody>
            <a:bodyPr wrap="square" lIns="0" tIns="0" rIns="0" bIns="0" rtlCol="0"/>
            <a:lstStyle/>
            <a:p>
              <a:endParaRPr dirty="0"/>
            </a:p>
          </p:txBody>
        </p:sp>
        <p:sp>
          <p:nvSpPr>
            <p:cNvPr id="11" name="object 8">
              <a:extLst>
                <a:ext uri="{FF2B5EF4-FFF2-40B4-BE49-F238E27FC236}">
                  <a16:creationId xmlns:a16="http://schemas.microsoft.com/office/drawing/2014/main" id="{0206F9F0-712D-5F5C-DCB2-9DD836402F9F}"/>
                </a:ext>
              </a:extLst>
            </p:cNvPr>
            <p:cNvSpPr/>
            <p:nvPr/>
          </p:nvSpPr>
          <p:spPr>
            <a:xfrm>
              <a:off x="18476164" y="6896405"/>
              <a:ext cx="1628139" cy="4412615"/>
            </a:xfrm>
            <a:custGeom>
              <a:avLst/>
              <a:gdLst/>
              <a:ahLst/>
              <a:cxnLst/>
              <a:rect l="l" t="t" r="r" b="b"/>
              <a:pathLst>
                <a:path w="1628140" h="4412615">
                  <a:moveTo>
                    <a:pt x="1627936" y="0"/>
                  </a:moveTo>
                  <a:lnTo>
                    <a:pt x="1039092" y="133687"/>
                  </a:lnTo>
                  <a:lnTo>
                    <a:pt x="992306" y="147715"/>
                  </a:lnTo>
                  <a:lnTo>
                    <a:pt x="948332" y="167507"/>
                  </a:lnTo>
                  <a:lnTo>
                    <a:pt x="907627" y="192643"/>
                  </a:lnTo>
                  <a:lnTo>
                    <a:pt x="870643" y="222705"/>
                  </a:lnTo>
                  <a:lnTo>
                    <a:pt x="837836" y="257272"/>
                  </a:lnTo>
                  <a:lnTo>
                    <a:pt x="809660" y="295926"/>
                  </a:lnTo>
                  <a:lnTo>
                    <a:pt x="786568" y="338247"/>
                  </a:lnTo>
                  <a:lnTo>
                    <a:pt x="769017" y="383815"/>
                  </a:lnTo>
                  <a:lnTo>
                    <a:pt x="15909" y="2816380"/>
                  </a:lnTo>
                  <a:lnTo>
                    <a:pt x="13605" y="2823772"/>
                  </a:lnTo>
                  <a:lnTo>
                    <a:pt x="11605" y="2831322"/>
                  </a:lnTo>
                  <a:lnTo>
                    <a:pt x="9888" y="2838892"/>
                  </a:lnTo>
                  <a:lnTo>
                    <a:pt x="2065" y="2885928"/>
                  </a:lnTo>
                  <a:lnTo>
                    <a:pt x="0" y="2933053"/>
                  </a:lnTo>
                  <a:lnTo>
                    <a:pt x="3802" y="2979779"/>
                  </a:lnTo>
                  <a:lnTo>
                    <a:pt x="13584" y="3025619"/>
                  </a:lnTo>
                  <a:lnTo>
                    <a:pt x="27629" y="3066053"/>
                  </a:lnTo>
                  <a:lnTo>
                    <a:pt x="46372" y="3104720"/>
                  </a:lnTo>
                  <a:lnTo>
                    <a:pt x="69693" y="3141219"/>
                  </a:lnTo>
                  <a:lnTo>
                    <a:pt x="97466" y="3175144"/>
                  </a:lnTo>
                  <a:lnTo>
                    <a:pt x="1242739" y="4412150"/>
                  </a:lnTo>
                  <a:lnTo>
                    <a:pt x="1627936" y="4412150"/>
                  </a:lnTo>
                  <a:lnTo>
                    <a:pt x="1627936" y="4302231"/>
                  </a:lnTo>
                  <a:lnTo>
                    <a:pt x="360202" y="2932963"/>
                  </a:lnTo>
                  <a:lnTo>
                    <a:pt x="358767" y="2931392"/>
                  </a:lnTo>
                  <a:lnTo>
                    <a:pt x="357846" y="2929863"/>
                  </a:lnTo>
                  <a:lnTo>
                    <a:pt x="357417" y="2928355"/>
                  </a:lnTo>
                  <a:lnTo>
                    <a:pt x="356841" y="2925486"/>
                  </a:lnTo>
                  <a:lnTo>
                    <a:pt x="357982" y="2919696"/>
                  </a:lnTo>
                  <a:lnTo>
                    <a:pt x="1111425" y="486084"/>
                  </a:lnTo>
                  <a:lnTo>
                    <a:pt x="1114755" y="482995"/>
                  </a:lnTo>
                  <a:lnTo>
                    <a:pt x="1118755" y="482022"/>
                  </a:lnTo>
                  <a:lnTo>
                    <a:pt x="1627936" y="366421"/>
                  </a:lnTo>
                  <a:lnTo>
                    <a:pt x="1627936" y="0"/>
                  </a:lnTo>
                  <a:close/>
                </a:path>
              </a:pathLst>
            </a:custGeom>
            <a:solidFill>
              <a:srgbClr val="549679"/>
            </a:solidFill>
          </p:spPr>
          <p:txBody>
            <a:bodyPr wrap="square" lIns="0" tIns="0" rIns="0" bIns="0" rtlCol="0"/>
            <a:lstStyle/>
            <a:p>
              <a:endParaRPr dirty="0"/>
            </a:p>
          </p:txBody>
        </p:sp>
        <p:sp>
          <p:nvSpPr>
            <p:cNvPr id="12" name="object 9">
              <a:extLst>
                <a:ext uri="{FF2B5EF4-FFF2-40B4-BE49-F238E27FC236}">
                  <a16:creationId xmlns:a16="http://schemas.microsoft.com/office/drawing/2014/main" id="{B7ACFF5A-17FE-34A1-0698-68F313ED5451}"/>
                </a:ext>
              </a:extLst>
            </p:cNvPr>
            <p:cNvSpPr/>
            <p:nvPr/>
          </p:nvSpPr>
          <p:spPr>
            <a:xfrm>
              <a:off x="19129047" y="7500752"/>
              <a:ext cx="975360" cy="3356610"/>
            </a:xfrm>
            <a:custGeom>
              <a:avLst/>
              <a:gdLst/>
              <a:ahLst/>
              <a:cxnLst/>
              <a:rect l="l" t="t" r="r" b="b"/>
              <a:pathLst>
                <a:path w="975359" h="3356609">
                  <a:moveTo>
                    <a:pt x="975051" y="0"/>
                  </a:moveTo>
                  <a:lnTo>
                    <a:pt x="801106" y="39490"/>
                  </a:lnTo>
                  <a:lnTo>
                    <a:pt x="753480" y="54914"/>
                  </a:lnTo>
                  <a:lnTo>
                    <a:pt x="709916" y="78047"/>
                  </a:lnTo>
                  <a:lnTo>
                    <a:pt x="671245" y="108123"/>
                  </a:lnTo>
                  <a:lnTo>
                    <a:pt x="638297" y="144373"/>
                  </a:lnTo>
                  <a:lnTo>
                    <a:pt x="611903" y="186032"/>
                  </a:lnTo>
                  <a:lnTo>
                    <a:pt x="592892" y="232332"/>
                  </a:lnTo>
                  <a:lnTo>
                    <a:pt x="10491" y="2113469"/>
                  </a:lnTo>
                  <a:lnTo>
                    <a:pt x="1591" y="2161389"/>
                  </a:lnTo>
                  <a:lnTo>
                    <a:pt x="0" y="2197719"/>
                  </a:lnTo>
                  <a:lnTo>
                    <a:pt x="2931" y="2233744"/>
                  </a:lnTo>
                  <a:lnTo>
                    <a:pt x="21302" y="2300261"/>
                  </a:lnTo>
                  <a:lnTo>
                    <a:pt x="53729" y="2358211"/>
                  </a:lnTo>
                  <a:lnTo>
                    <a:pt x="975051" y="3356353"/>
                  </a:lnTo>
                  <a:lnTo>
                    <a:pt x="975051" y="2609732"/>
                  </a:lnTo>
                  <a:lnTo>
                    <a:pt x="535020" y="2134442"/>
                  </a:lnTo>
                  <a:lnTo>
                    <a:pt x="975051" y="713220"/>
                  </a:lnTo>
                  <a:lnTo>
                    <a:pt x="975051" y="0"/>
                  </a:lnTo>
                  <a:close/>
                </a:path>
              </a:pathLst>
            </a:custGeom>
            <a:solidFill>
              <a:srgbClr val="2B7A9C"/>
            </a:solidFill>
          </p:spPr>
          <p:txBody>
            <a:bodyPr wrap="square" lIns="0" tIns="0" rIns="0" bIns="0" rtlCol="0"/>
            <a:lstStyle/>
            <a:p>
              <a:endParaRPr dirty="0"/>
            </a:p>
          </p:txBody>
        </p:sp>
        <p:sp>
          <p:nvSpPr>
            <p:cNvPr id="13" name="object 10">
              <a:extLst>
                <a:ext uri="{FF2B5EF4-FFF2-40B4-BE49-F238E27FC236}">
                  <a16:creationId xmlns:a16="http://schemas.microsoft.com/office/drawing/2014/main" id="{226522FA-7CF3-61E1-E8FA-BD22A11BC577}"/>
                </a:ext>
              </a:extLst>
            </p:cNvPr>
            <p:cNvSpPr/>
            <p:nvPr/>
          </p:nvSpPr>
          <p:spPr>
            <a:xfrm>
              <a:off x="19781683" y="8491631"/>
              <a:ext cx="322580" cy="1498600"/>
            </a:xfrm>
            <a:custGeom>
              <a:avLst/>
              <a:gdLst/>
              <a:ahLst/>
              <a:cxnLst/>
              <a:rect l="l" t="t" r="r" b="b"/>
              <a:pathLst>
                <a:path w="322580" h="1498600">
                  <a:moveTo>
                    <a:pt x="322416" y="0"/>
                  </a:moveTo>
                  <a:lnTo>
                    <a:pt x="7624" y="1016633"/>
                  </a:lnTo>
                  <a:lnTo>
                    <a:pt x="0" y="1075824"/>
                  </a:lnTo>
                  <a:lnTo>
                    <a:pt x="2182" y="1101178"/>
                  </a:lnTo>
                  <a:lnTo>
                    <a:pt x="15175" y="1147949"/>
                  </a:lnTo>
                  <a:lnTo>
                    <a:pt x="38002" y="1188676"/>
                  </a:lnTo>
                  <a:lnTo>
                    <a:pt x="322416" y="1497987"/>
                  </a:lnTo>
                  <a:lnTo>
                    <a:pt x="322416" y="0"/>
                  </a:lnTo>
                  <a:close/>
                </a:path>
              </a:pathLst>
            </a:custGeom>
            <a:solidFill>
              <a:srgbClr val="005EBE"/>
            </a:solidFill>
          </p:spPr>
          <p:txBody>
            <a:bodyPr wrap="square" lIns="0" tIns="0" rIns="0" bIns="0" rtlCol="0"/>
            <a:lstStyle/>
            <a:p>
              <a:endParaRPr dirty="0"/>
            </a:p>
          </p:txBody>
        </p:sp>
      </p:grpSp>
      <p:sp>
        <p:nvSpPr>
          <p:cNvPr id="14" name="object 2">
            <a:extLst>
              <a:ext uri="{FF2B5EF4-FFF2-40B4-BE49-F238E27FC236}">
                <a16:creationId xmlns:a16="http://schemas.microsoft.com/office/drawing/2014/main" id="{FC81BCD1-BFCF-4877-88F2-DD38328D59B5}"/>
              </a:ext>
            </a:extLst>
          </p:cNvPr>
          <p:cNvSpPr txBox="1">
            <a:spLocks noGrp="1"/>
          </p:cNvSpPr>
          <p:nvPr>
            <p:ph type="title"/>
          </p:nvPr>
        </p:nvSpPr>
        <p:spPr>
          <a:xfrm>
            <a:off x="640528" y="702934"/>
            <a:ext cx="7168558" cy="649547"/>
          </a:xfrm>
          <a:prstGeom prst="rect">
            <a:avLst/>
          </a:prstGeom>
        </p:spPr>
        <p:txBody>
          <a:bodyPr vert="horz" wrap="square" lIns="0" tIns="6931" rIns="0" bIns="0" rtlCol="0">
            <a:spAutoFit/>
          </a:bodyPr>
          <a:lstStyle/>
          <a:p>
            <a:pPr marL="5776">
              <a:spcBef>
                <a:spcPts val="55"/>
              </a:spcBef>
            </a:pPr>
            <a:r>
              <a:rPr sz="4639" spc="-82" dirty="0"/>
              <a:t>Contents</a:t>
            </a:r>
            <a:endParaRPr sz="4639" dirty="0"/>
          </a:p>
        </p:txBody>
      </p:sp>
      <p:sp>
        <p:nvSpPr>
          <p:cNvPr id="16" name="Text Placeholder 15">
            <a:extLst>
              <a:ext uri="{FF2B5EF4-FFF2-40B4-BE49-F238E27FC236}">
                <a16:creationId xmlns:a16="http://schemas.microsoft.com/office/drawing/2014/main" id="{D71A35B6-92C0-DE4F-1B17-E04BD571FFE0}"/>
              </a:ext>
            </a:extLst>
          </p:cNvPr>
          <p:cNvSpPr>
            <a:spLocks noGrp="1"/>
          </p:cNvSpPr>
          <p:nvPr>
            <p:ph type="body" sz="quarter" idx="10"/>
          </p:nvPr>
        </p:nvSpPr>
        <p:spPr>
          <a:xfrm>
            <a:off x="628650" y="1452077"/>
            <a:ext cx="7180436" cy="3345554"/>
          </a:xfrm>
        </p:spPr>
        <p:txBody>
          <a:bodyPr>
            <a:normAutofit/>
          </a:bodyPr>
          <a:lstStyle>
            <a:lvl1pPr marL="0">
              <a:spcBef>
                <a:spcPts val="0"/>
              </a:spcBef>
              <a:spcAft>
                <a:spcPts val="1200"/>
              </a:spcAft>
              <a:defRPr sz="2800">
                <a:solidFill>
                  <a:schemeClr val="tx2"/>
                </a:solidFill>
              </a:defRPr>
            </a:lvl1pPr>
            <a:lvl2pPr marL="0">
              <a:spcBef>
                <a:spcPts val="0"/>
              </a:spcBef>
              <a:spcAft>
                <a:spcPts val="1200"/>
              </a:spcAft>
              <a:defRPr sz="2800">
                <a:solidFill>
                  <a:schemeClr val="tx2"/>
                </a:solidFill>
              </a:defRPr>
            </a:lvl2pPr>
          </a:lstStyle>
          <a:p>
            <a:pPr lvl="0"/>
            <a:r>
              <a:rPr lang="en-GB" dirty="0"/>
              <a:t>Click to edit </a:t>
            </a:r>
          </a:p>
          <a:p>
            <a:pPr lvl="0"/>
            <a:r>
              <a:rPr lang="en-GB" dirty="0"/>
              <a:t>Section 1</a:t>
            </a:r>
          </a:p>
          <a:p>
            <a:pPr lvl="1"/>
            <a:r>
              <a:rPr lang="en-GB" dirty="0"/>
              <a:t>Section 2</a:t>
            </a:r>
          </a:p>
          <a:p>
            <a:pPr lvl="1"/>
            <a:r>
              <a:rPr lang="en-GB" dirty="0"/>
              <a:t>Section 3</a:t>
            </a:r>
          </a:p>
          <a:p>
            <a:pPr lvl="1"/>
            <a:r>
              <a:rPr lang="en-GB" dirty="0"/>
              <a:t>Section 4</a:t>
            </a:r>
          </a:p>
          <a:p>
            <a:pPr lvl="1"/>
            <a:r>
              <a:rPr lang="en-GB" dirty="0"/>
              <a:t>Section 5</a:t>
            </a:r>
          </a:p>
        </p:txBody>
      </p:sp>
      <p:sp>
        <p:nvSpPr>
          <p:cNvPr id="17" name="object 11">
            <a:extLst>
              <a:ext uri="{FF2B5EF4-FFF2-40B4-BE49-F238E27FC236}">
                <a16:creationId xmlns:a16="http://schemas.microsoft.com/office/drawing/2014/main" id="{CACA6753-D90C-B2F0-387B-AF78ED331A0C}"/>
              </a:ext>
            </a:extLst>
          </p:cNvPr>
          <p:cNvSpPr/>
          <p:nvPr userDrawn="1"/>
        </p:nvSpPr>
        <p:spPr>
          <a:xfrm>
            <a:off x="5701344" y="1"/>
            <a:ext cx="1512907" cy="702934"/>
          </a:xfrm>
          <a:custGeom>
            <a:avLst/>
            <a:gdLst/>
            <a:ahLst/>
            <a:cxnLst/>
            <a:rect l="l" t="t" r="r" b="b"/>
            <a:pathLst>
              <a:path w="3545205" h="1647189">
                <a:moveTo>
                  <a:pt x="288211" y="1020921"/>
                </a:moveTo>
                <a:lnTo>
                  <a:pt x="1256883" y="1391109"/>
                </a:lnTo>
                <a:lnTo>
                  <a:pt x="1883858" y="1630798"/>
                </a:lnTo>
                <a:lnTo>
                  <a:pt x="1934290" y="1644097"/>
                </a:lnTo>
                <a:lnTo>
                  <a:pt x="1985567" y="1646579"/>
                </a:lnTo>
                <a:lnTo>
                  <a:pt x="2036012" y="1638509"/>
                </a:lnTo>
                <a:lnTo>
                  <a:pt x="2083947" y="1620155"/>
                </a:lnTo>
                <a:lnTo>
                  <a:pt x="2127694" y="1591783"/>
                </a:lnTo>
                <a:lnTo>
                  <a:pt x="2731832" y="1100950"/>
                </a:lnTo>
                <a:lnTo>
                  <a:pt x="3453653" y="514801"/>
                </a:lnTo>
                <a:lnTo>
                  <a:pt x="3487494" y="481366"/>
                </a:lnTo>
                <a:lnTo>
                  <a:pt x="3521376" y="428222"/>
                </a:lnTo>
                <a:lnTo>
                  <a:pt x="3540128" y="371134"/>
                </a:lnTo>
                <a:lnTo>
                  <a:pt x="3544606" y="313519"/>
                </a:lnTo>
                <a:lnTo>
                  <a:pt x="3541724" y="284242"/>
                </a:lnTo>
                <a:lnTo>
                  <a:pt x="3496295" y="0"/>
                </a:lnTo>
              </a:path>
              <a:path w="3545205" h="1647189">
                <a:moveTo>
                  <a:pt x="0" y="0"/>
                </a:moveTo>
                <a:lnTo>
                  <a:pt x="132582" y="829315"/>
                </a:lnTo>
                <a:lnTo>
                  <a:pt x="146232" y="879605"/>
                </a:lnTo>
                <a:lnTo>
                  <a:pt x="169693" y="925246"/>
                </a:lnTo>
                <a:lnTo>
                  <a:pt x="201892" y="964902"/>
                </a:lnTo>
                <a:lnTo>
                  <a:pt x="241755" y="997239"/>
                </a:lnTo>
                <a:lnTo>
                  <a:pt x="288211" y="1020921"/>
                </a:lnTo>
              </a:path>
            </a:pathLst>
          </a:custGeom>
          <a:ln w="22225">
            <a:solidFill>
              <a:srgbClr val="AD2473"/>
            </a:solidFill>
          </a:ln>
        </p:spPr>
        <p:txBody>
          <a:bodyPr wrap="square" lIns="0" tIns="0" rIns="0" bIns="0" rtlCol="0"/>
          <a:lstStyle/>
          <a:p>
            <a:endParaRPr dirty="0"/>
          </a:p>
        </p:txBody>
      </p:sp>
      <p:pic>
        <p:nvPicPr>
          <p:cNvPr id="3" name="Graphic 2">
            <a:extLst>
              <a:ext uri="{FF2B5EF4-FFF2-40B4-BE49-F238E27FC236}">
                <a16:creationId xmlns:a16="http://schemas.microsoft.com/office/drawing/2014/main" id="{DB122D41-20EB-1DB4-F686-D17B8DD5A1B0}"/>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5350169" y="388575"/>
            <a:ext cx="6556498" cy="2517227"/>
          </a:xfrm>
          <a:prstGeom prst="rect">
            <a:avLst/>
          </a:prstGeom>
        </p:spPr>
      </p:pic>
      <p:pic>
        <p:nvPicPr>
          <p:cNvPr id="4" name="Graphic 3">
            <a:extLst>
              <a:ext uri="{FF2B5EF4-FFF2-40B4-BE49-F238E27FC236}">
                <a16:creationId xmlns:a16="http://schemas.microsoft.com/office/drawing/2014/main" id="{760CB757-91F0-9F94-5F06-A81F1779668E}"/>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020793" y="-173618"/>
            <a:ext cx="2922770" cy="1122135"/>
          </a:xfrm>
          <a:prstGeom prst="rect">
            <a:avLst/>
          </a:prstGeom>
        </p:spPr>
      </p:pic>
    </p:spTree>
    <p:extLst>
      <p:ext uri="{BB962C8B-B14F-4D97-AF65-F5344CB8AC3E}">
        <p14:creationId xmlns:p14="http://schemas.microsoft.com/office/powerpoint/2010/main" val="4597811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object 3">
            <a:extLst>
              <a:ext uri="{FF2B5EF4-FFF2-40B4-BE49-F238E27FC236}">
                <a16:creationId xmlns:a16="http://schemas.microsoft.com/office/drawing/2014/main" id="{099829AA-A825-F103-849C-DB251B422EC7}"/>
              </a:ext>
            </a:extLst>
          </p:cNvPr>
          <p:cNvSpPr/>
          <p:nvPr userDrawn="1"/>
        </p:nvSpPr>
        <p:spPr>
          <a:xfrm>
            <a:off x="321" y="0"/>
            <a:ext cx="8024264" cy="5143211"/>
          </a:xfrm>
          <a:custGeom>
            <a:avLst/>
            <a:gdLst/>
            <a:ahLst/>
            <a:cxnLst/>
            <a:rect l="l" t="t" r="r" b="b"/>
            <a:pathLst>
              <a:path w="17643475" h="11308715">
                <a:moveTo>
                  <a:pt x="14461107" y="0"/>
                </a:moveTo>
                <a:lnTo>
                  <a:pt x="0" y="0"/>
                </a:lnTo>
                <a:lnTo>
                  <a:pt x="0" y="11308556"/>
                </a:lnTo>
                <a:lnTo>
                  <a:pt x="17643114" y="11308556"/>
                </a:lnTo>
                <a:lnTo>
                  <a:pt x="17244102" y="7527478"/>
                </a:lnTo>
                <a:lnTo>
                  <a:pt x="16641764" y="1805736"/>
                </a:lnTo>
                <a:lnTo>
                  <a:pt x="16635954" y="1757727"/>
                </a:lnTo>
                <a:lnTo>
                  <a:pt x="16618896" y="1661084"/>
                </a:lnTo>
                <a:lnTo>
                  <a:pt x="16608339" y="1612658"/>
                </a:lnTo>
                <a:lnTo>
                  <a:pt x="16596242" y="1564754"/>
                </a:lnTo>
                <a:lnTo>
                  <a:pt x="16582625" y="1517402"/>
                </a:lnTo>
                <a:lnTo>
                  <a:pt x="16567508" y="1470635"/>
                </a:lnTo>
                <a:lnTo>
                  <a:pt x="16550913" y="1424484"/>
                </a:lnTo>
                <a:lnTo>
                  <a:pt x="16532861" y="1378980"/>
                </a:lnTo>
                <a:lnTo>
                  <a:pt x="16513371" y="1334155"/>
                </a:lnTo>
                <a:lnTo>
                  <a:pt x="16492466" y="1290040"/>
                </a:lnTo>
                <a:lnTo>
                  <a:pt x="16470166" y="1246668"/>
                </a:lnTo>
                <a:lnTo>
                  <a:pt x="16446491" y="1204068"/>
                </a:lnTo>
                <a:lnTo>
                  <a:pt x="16421463" y="1162274"/>
                </a:lnTo>
                <a:lnTo>
                  <a:pt x="16395103" y="1121315"/>
                </a:lnTo>
                <a:lnTo>
                  <a:pt x="16367431" y="1081224"/>
                </a:lnTo>
                <a:lnTo>
                  <a:pt x="16338468" y="1042032"/>
                </a:lnTo>
                <a:lnTo>
                  <a:pt x="16308235" y="1003771"/>
                </a:lnTo>
                <a:lnTo>
                  <a:pt x="16275748" y="964776"/>
                </a:lnTo>
                <a:lnTo>
                  <a:pt x="16241930" y="926910"/>
                </a:lnTo>
                <a:lnTo>
                  <a:pt x="16206814" y="890201"/>
                </a:lnTo>
                <a:lnTo>
                  <a:pt x="16170429" y="854676"/>
                </a:lnTo>
                <a:lnTo>
                  <a:pt x="16132807" y="820364"/>
                </a:lnTo>
                <a:lnTo>
                  <a:pt x="16093977" y="787292"/>
                </a:lnTo>
                <a:lnTo>
                  <a:pt x="16053972" y="755488"/>
                </a:lnTo>
                <a:lnTo>
                  <a:pt x="16012821" y="724979"/>
                </a:lnTo>
                <a:lnTo>
                  <a:pt x="15970555" y="695793"/>
                </a:lnTo>
                <a:lnTo>
                  <a:pt x="15927205" y="667957"/>
                </a:lnTo>
                <a:lnTo>
                  <a:pt x="15882802" y="641500"/>
                </a:lnTo>
                <a:lnTo>
                  <a:pt x="15837377" y="616449"/>
                </a:lnTo>
                <a:lnTo>
                  <a:pt x="15790960" y="592831"/>
                </a:lnTo>
                <a:lnTo>
                  <a:pt x="15743582" y="570674"/>
                </a:lnTo>
                <a:lnTo>
                  <a:pt x="14461107" y="0"/>
                </a:lnTo>
                <a:close/>
              </a:path>
            </a:pathLst>
          </a:custGeom>
          <a:solidFill>
            <a:srgbClr val="23354D"/>
          </a:solidFill>
        </p:spPr>
        <p:txBody>
          <a:bodyPr wrap="square" lIns="0" tIns="0" rIns="0" bIns="0" rtlCol="0"/>
          <a:lstStyle/>
          <a:p>
            <a:endParaRPr dirty="0"/>
          </a:p>
        </p:txBody>
      </p:sp>
      <p:sp>
        <p:nvSpPr>
          <p:cNvPr id="8" name="Title Placeholder 1">
            <a:extLst>
              <a:ext uri="{FF2B5EF4-FFF2-40B4-BE49-F238E27FC236}">
                <a16:creationId xmlns:a16="http://schemas.microsoft.com/office/drawing/2014/main" id="{B749718F-9B7C-C641-F633-8CFDCF91CE0A}"/>
              </a:ext>
            </a:extLst>
          </p:cNvPr>
          <p:cNvSpPr>
            <a:spLocks noGrp="1"/>
          </p:cNvSpPr>
          <p:nvPr>
            <p:ph type="title"/>
          </p:nvPr>
        </p:nvSpPr>
        <p:spPr>
          <a:xfrm>
            <a:off x="628651" y="1311481"/>
            <a:ext cx="5512940" cy="1260269"/>
          </a:xfrm>
          <a:prstGeom prst="rect">
            <a:avLst/>
          </a:prstGeom>
        </p:spPr>
        <p:txBody>
          <a:bodyPr vert="horz" lIns="91440" tIns="45720" rIns="91440" bIns="45720" rtlCol="0" anchor="b" anchorCtr="0">
            <a:noAutofit/>
          </a:bodyPr>
          <a:lstStyle>
            <a:lvl1pPr>
              <a:defRPr spc="-40" baseline="0">
                <a:solidFill>
                  <a:srgbClr val="919AA6"/>
                </a:solidFill>
              </a:defRPr>
            </a:lvl1pPr>
          </a:lstStyle>
          <a:p>
            <a:r>
              <a:rPr lang="en-GB" dirty="0"/>
              <a:t>Click to edit subtitle</a:t>
            </a:r>
            <a:endParaRPr lang="en-US" dirty="0"/>
          </a:p>
        </p:txBody>
      </p:sp>
      <p:sp>
        <p:nvSpPr>
          <p:cNvPr id="10" name="object 4">
            <a:extLst>
              <a:ext uri="{FF2B5EF4-FFF2-40B4-BE49-F238E27FC236}">
                <a16:creationId xmlns:a16="http://schemas.microsoft.com/office/drawing/2014/main" id="{D647F452-F45C-F02F-B73A-52E48A1F8396}"/>
              </a:ext>
            </a:extLst>
          </p:cNvPr>
          <p:cNvSpPr/>
          <p:nvPr userDrawn="1"/>
        </p:nvSpPr>
        <p:spPr>
          <a:xfrm>
            <a:off x="1775559" y="3988379"/>
            <a:ext cx="979315" cy="971518"/>
          </a:xfrm>
          <a:custGeom>
            <a:avLst/>
            <a:gdLst/>
            <a:ahLst/>
            <a:cxnLst/>
            <a:rect l="l" t="t" r="r" b="b"/>
            <a:pathLst>
              <a:path w="2153285" h="2136140">
                <a:moveTo>
                  <a:pt x="371590" y="1897746"/>
                </a:moveTo>
                <a:lnTo>
                  <a:pt x="940369" y="2039731"/>
                </a:lnTo>
                <a:lnTo>
                  <a:pt x="1308515" y="2131676"/>
                </a:lnTo>
                <a:lnTo>
                  <a:pt x="1345016" y="2135754"/>
                </a:lnTo>
                <a:lnTo>
                  <a:pt x="1413918" y="2116018"/>
                </a:lnTo>
                <a:lnTo>
                  <a:pt x="1453872" y="2081677"/>
                </a:lnTo>
                <a:lnTo>
                  <a:pt x="1748439" y="1776734"/>
                </a:lnTo>
                <a:lnTo>
                  <a:pt x="2113736" y="1398766"/>
                </a:lnTo>
                <a:lnTo>
                  <a:pt x="2139225" y="1362096"/>
                </a:lnTo>
                <a:lnTo>
                  <a:pt x="2152516" y="1312259"/>
                </a:lnTo>
                <a:lnTo>
                  <a:pt x="2152781" y="1295966"/>
                </a:lnTo>
                <a:lnTo>
                  <a:pt x="2151112" y="1279621"/>
                </a:lnTo>
                <a:lnTo>
                  <a:pt x="2012336" y="791329"/>
                </a:lnTo>
                <a:lnTo>
                  <a:pt x="1881660" y="335071"/>
                </a:lnTo>
                <a:lnTo>
                  <a:pt x="1844447" y="273100"/>
                </a:lnTo>
                <a:lnTo>
                  <a:pt x="1781265" y="238027"/>
                </a:lnTo>
                <a:lnTo>
                  <a:pt x="896475" y="17122"/>
                </a:lnTo>
                <a:lnTo>
                  <a:pt x="844340" y="4097"/>
                </a:lnTo>
                <a:lnTo>
                  <a:pt x="772140" y="5387"/>
                </a:lnTo>
                <a:lnTo>
                  <a:pt x="710219" y="42504"/>
                </a:lnTo>
                <a:lnTo>
                  <a:pt x="278536" y="489255"/>
                </a:lnTo>
                <a:lnTo>
                  <a:pt x="39192" y="736975"/>
                </a:lnTo>
                <a:lnTo>
                  <a:pt x="4158" y="800172"/>
                </a:lnTo>
                <a:lnTo>
                  <a:pt x="0" y="836069"/>
                </a:lnTo>
                <a:lnTo>
                  <a:pt x="5350" y="872384"/>
                </a:lnTo>
                <a:lnTo>
                  <a:pt x="271237" y="1800785"/>
                </a:lnTo>
                <a:lnTo>
                  <a:pt x="285919" y="1834416"/>
                </a:lnTo>
                <a:lnTo>
                  <a:pt x="308441" y="1862667"/>
                </a:lnTo>
                <a:lnTo>
                  <a:pt x="337448" y="1884217"/>
                </a:lnTo>
                <a:lnTo>
                  <a:pt x="371590" y="1897746"/>
                </a:lnTo>
                <a:close/>
              </a:path>
            </a:pathLst>
          </a:custGeom>
          <a:ln w="6350">
            <a:solidFill>
              <a:srgbClr val="FFFFFF"/>
            </a:solidFill>
          </a:ln>
        </p:spPr>
        <p:txBody>
          <a:bodyPr wrap="square" lIns="0" tIns="0" rIns="0" bIns="0" rtlCol="0"/>
          <a:lstStyle/>
          <a:p>
            <a:endParaRPr dirty="0"/>
          </a:p>
        </p:txBody>
      </p:sp>
      <p:sp>
        <p:nvSpPr>
          <p:cNvPr id="11" name="object 5">
            <a:extLst>
              <a:ext uri="{FF2B5EF4-FFF2-40B4-BE49-F238E27FC236}">
                <a16:creationId xmlns:a16="http://schemas.microsoft.com/office/drawing/2014/main" id="{BD7ABA5A-8C57-5494-3F3E-737E8B7D7158}"/>
              </a:ext>
            </a:extLst>
          </p:cNvPr>
          <p:cNvSpPr/>
          <p:nvPr userDrawn="1"/>
        </p:nvSpPr>
        <p:spPr>
          <a:xfrm>
            <a:off x="550527" y="4265860"/>
            <a:ext cx="1911268" cy="877370"/>
          </a:xfrm>
          <a:custGeom>
            <a:avLst/>
            <a:gdLst/>
            <a:ahLst/>
            <a:cxnLst/>
            <a:rect l="l" t="t" r="r" b="b"/>
            <a:pathLst>
              <a:path w="4202430" h="1929129">
                <a:moveTo>
                  <a:pt x="1675520" y="0"/>
                </a:moveTo>
                <a:lnTo>
                  <a:pt x="1625956" y="987"/>
                </a:lnTo>
                <a:lnTo>
                  <a:pt x="1577617" y="10432"/>
                </a:lnTo>
                <a:lnTo>
                  <a:pt x="1531612" y="28015"/>
                </a:lnTo>
                <a:lnTo>
                  <a:pt x="1489053" y="53415"/>
                </a:lnTo>
                <a:lnTo>
                  <a:pt x="1451050" y="86312"/>
                </a:lnTo>
                <a:lnTo>
                  <a:pt x="79395" y="1505860"/>
                </a:lnTo>
                <a:lnTo>
                  <a:pt x="47752" y="1545024"/>
                </a:lnTo>
                <a:lnTo>
                  <a:pt x="23790" y="1588457"/>
                </a:lnTo>
                <a:lnTo>
                  <a:pt x="7781" y="1635049"/>
                </a:lnTo>
                <a:lnTo>
                  <a:pt x="0" y="1683689"/>
                </a:lnTo>
                <a:lnTo>
                  <a:pt x="719" y="1733266"/>
                </a:lnTo>
                <a:lnTo>
                  <a:pt x="10214" y="1782669"/>
                </a:lnTo>
                <a:lnTo>
                  <a:pt x="52103" y="1928928"/>
                </a:lnTo>
                <a:lnTo>
                  <a:pt x="4202023" y="1928928"/>
                </a:lnTo>
                <a:lnTo>
                  <a:pt x="3845574" y="684336"/>
                </a:lnTo>
                <a:lnTo>
                  <a:pt x="3827502" y="637315"/>
                </a:lnTo>
                <a:lnTo>
                  <a:pt x="3801872" y="594828"/>
                </a:lnTo>
                <a:lnTo>
                  <a:pt x="3769513" y="557662"/>
                </a:lnTo>
                <a:lnTo>
                  <a:pt x="3731256" y="526605"/>
                </a:lnTo>
                <a:lnTo>
                  <a:pt x="3687930" y="502447"/>
                </a:lnTo>
                <a:lnTo>
                  <a:pt x="3640365" y="485975"/>
                </a:lnTo>
                <a:lnTo>
                  <a:pt x="1725198" y="7791"/>
                </a:lnTo>
                <a:lnTo>
                  <a:pt x="1675520" y="0"/>
                </a:lnTo>
                <a:close/>
              </a:path>
            </a:pathLst>
          </a:custGeom>
          <a:solidFill>
            <a:srgbClr val="80B355"/>
          </a:solidFill>
        </p:spPr>
        <p:txBody>
          <a:bodyPr wrap="square" lIns="0" tIns="0" rIns="0" bIns="0" rtlCol="0"/>
          <a:lstStyle/>
          <a:p>
            <a:endParaRPr dirty="0"/>
          </a:p>
        </p:txBody>
      </p:sp>
      <p:sp>
        <p:nvSpPr>
          <p:cNvPr id="4" name="Text Placeholder 3">
            <a:extLst>
              <a:ext uri="{FF2B5EF4-FFF2-40B4-BE49-F238E27FC236}">
                <a16:creationId xmlns:a16="http://schemas.microsoft.com/office/drawing/2014/main" id="{CB4F7322-2439-55E9-61B0-03C075F814E4}"/>
              </a:ext>
            </a:extLst>
          </p:cNvPr>
          <p:cNvSpPr>
            <a:spLocks noGrp="1"/>
          </p:cNvSpPr>
          <p:nvPr>
            <p:ph type="body" sz="quarter" idx="10" hasCustomPrompt="1"/>
          </p:nvPr>
        </p:nvSpPr>
        <p:spPr>
          <a:xfrm>
            <a:off x="628650" y="2682258"/>
            <a:ext cx="5512940" cy="1806272"/>
          </a:xfrm>
        </p:spPr>
        <p:txBody>
          <a:bodyPr/>
          <a:lstStyle>
            <a:lvl1pPr marL="0">
              <a:spcBef>
                <a:spcPts val="0"/>
              </a:spcBef>
              <a:defRPr spc="-30" baseline="0"/>
            </a:lvl1pPr>
          </a:lstStyle>
          <a:p>
            <a:pPr lvl="0"/>
            <a:r>
              <a:rPr lang="en-GB" dirty="0"/>
              <a:t>Click to edit Subhead</a:t>
            </a:r>
            <a:endParaRPr lang="en-US" dirty="0"/>
          </a:p>
        </p:txBody>
      </p:sp>
      <p:sp>
        <p:nvSpPr>
          <p:cNvPr id="17" name="Picture Placeholder 16">
            <a:extLst>
              <a:ext uri="{FF2B5EF4-FFF2-40B4-BE49-F238E27FC236}">
                <a16:creationId xmlns:a16="http://schemas.microsoft.com/office/drawing/2014/main" id="{B893D1A7-1F80-8604-1C2F-9EEEC4777049}"/>
              </a:ext>
            </a:extLst>
          </p:cNvPr>
          <p:cNvSpPr>
            <a:spLocks noGrp="1"/>
          </p:cNvSpPr>
          <p:nvPr>
            <p:ph type="pic" sz="quarter" idx="11" hasCustomPrompt="1"/>
          </p:nvPr>
        </p:nvSpPr>
        <p:spPr>
          <a:xfrm>
            <a:off x="5913364" y="613524"/>
            <a:ext cx="3246426" cy="4531995"/>
          </a:xfrm>
          <a:custGeom>
            <a:avLst/>
            <a:gdLst>
              <a:gd name="connsiteX0" fmla="*/ 3246426 w 3246426"/>
              <a:gd name="connsiteY0" fmla="*/ 0 h 4531995"/>
              <a:gd name="connsiteX1" fmla="*/ 3246426 w 3246426"/>
              <a:gd name="connsiteY1" fmla="*/ 4531995 h 4531995"/>
              <a:gd name="connsiteX2" fmla="*/ 1312375 w 3246426"/>
              <a:gd name="connsiteY2" fmla="*/ 4531995 h 4531995"/>
              <a:gd name="connsiteX3" fmla="*/ 752781 w 3246426"/>
              <a:gd name="connsiteY3" fmla="*/ 3799523 h 4531995"/>
              <a:gd name="connsiteX4" fmla="*/ 74601 w 3246426"/>
              <a:gd name="connsiteY4" fmla="*/ 2912269 h 4531995"/>
              <a:gd name="connsiteX5" fmla="*/ 27929 w 3246426"/>
              <a:gd name="connsiteY5" fmla="*/ 2551748 h 4531995"/>
              <a:gd name="connsiteX6" fmla="*/ 886607 w 3246426"/>
              <a:gd name="connsiteY6" fmla="*/ 489585 h 4531995"/>
              <a:gd name="connsiteX7" fmla="*/ 1175215 w 3246426"/>
              <a:gd name="connsiteY7" fmla="*/ 268605 h 4531995"/>
              <a:gd name="connsiteX8" fmla="*/ 2282973 w 3246426"/>
              <a:gd name="connsiteY8" fmla="*/ 124778 h 4531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46426" h="4531995">
                <a:moveTo>
                  <a:pt x="3246426" y="0"/>
                </a:moveTo>
                <a:lnTo>
                  <a:pt x="3246426" y="4531995"/>
                </a:lnTo>
                <a:lnTo>
                  <a:pt x="1312375" y="4531995"/>
                </a:lnTo>
                <a:lnTo>
                  <a:pt x="752781" y="3799523"/>
                </a:lnTo>
                <a:lnTo>
                  <a:pt x="74601" y="2912269"/>
                </a:lnTo>
                <a:cubicBezTo>
                  <a:pt x="-3980" y="2808923"/>
                  <a:pt x="-22078" y="2671763"/>
                  <a:pt x="27929" y="2551748"/>
                </a:cubicBezTo>
                <a:lnTo>
                  <a:pt x="886607" y="489585"/>
                </a:lnTo>
                <a:cubicBezTo>
                  <a:pt x="936137" y="369570"/>
                  <a:pt x="1046627" y="285274"/>
                  <a:pt x="1175215" y="268605"/>
                </a:cubicBezTo>
                <a:lnTo>
                  <a:pt x="2282973" y="124778"/>
                </a:lnTo>
                <a:close/>
              </a:path>
            </a:pathLst>
          </a:custGeom>
          <a:solidFill>
            <a:schemeClr val="accent2"/>
          </a:solidFill>
        </p:spPr>
        <p:txBody>
          <a:bodyPr wrap="square" anchor="ctr" anchorCtr="0">
            <a:noAutofit/>
          </a:bodyPr>
          <a:lstStyle>
            <a:lvl1pPr algn="ctr">
              <a:defRPr sz="1800">
                <a:solidFill>
                  <a:schemeClr val="tx1"/>
                </a:solidFill>
              </a:defRPr>
            </a:lvl1pPr>
          </a:lstStyle>
          <a:p>
            <a:r>
              <a:rPr lang="en-US" dirty="0"/>
              <a:t>Click to add picture</a:t>
            </a:r>
          </a:p>
        </p:txBody>
      </p:sp>
      <p:pic>
        <p:nvPicPr>
          <p:cNvPr id="18" name="Graphic 17">
            <a:extLst>
              <a:ext uri="{FF2B5EF4-FFF2-40B4-BE49-F238E27FC236}">
                <a16:creationId xmlns:a16="http://schemas.microsoft.com/office/drawing/2014/main" id="{3A1916E5-44F9-4796-CAE5-96C38701812B}"/>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020793" y="-173618"/>
            <a:ext cx="2922770" cy="1122135"/>
          </a:xfrm>
          <a:prstGeom prst="rect">
            <a:avLst/>
          </a:prstGeom>
        </p:spPr>
      </p:pic>
    </p:spTree>
    <p:extLst>
      <p:ext uri="{BB962C8B-B14F-4D97-AF65-F5344CB8AC3E}">
        <p14:creationId xmlns:p14="http://schemas.microsoft.com/office/powerpoint/2010/main" val="1422590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B749718F-9B7C-C641-F633-8CFDCF91CE0A}"/>
              </a:ext>
            </a:extLst>
          </p:cNvPr>
          <p:cNvSpPr>
            <a:spLocks noGrp="1"/>
          </p:cNvSpPr>
          <p:nvPr>
            <p:ph type="title"/>
          </p:nvPr>
        </p:nvSpPr>
        <p:spPr>
          <a:xfrm>
            <a:off x="628650" y="1311481"/>
            <a:ext cx="6840929" cy="1260269"/>
          </a:xfrm>
          <a:prstGeom prst="rect">
            <a:avLst/>
          </a:prstGeom>
        </p:spPr>
        <p:txBody>
          <a:bodyPr vert="horz" lIns="91440" tIns="45720" rIns="91440" bIns="45720" rtlCol="0" anchor="b" anchorCtr="0">
            <a:noAutofit/>
          </a:bodyPr>
          <a:lstStyle>
            <a:lvl1pPr>
              <a:defRPr spc="-50" baseline="0"/>
            </a:lvl1pPr>
          </a:lstStyle>
          <a:p>
            <a:r>
              <a:rPr lang="en-GB" dirty="0"/>
              <a:t>Click to edit subtitle</a:t>
            </a:r>
            <a:endParaRPr lang="en-US" dirty="0"/>
          </a:p>
        </p:txBody>
      </p:sp>
      <p:grpSp>
        <p:nvGrpSpPr>
          <p:cNvPr id="2" name="object 2">
            <a:extLst>
              <a:ext uri="{FF2B5EF4-FFF2-40B4-BE49-F238E27FC236}">
                <a16:creationId xmlns:a16="http://schemas.microsoft.com/office/drawing/2014/main" id="{C486EDCC-33B3-FD0B-CD8E-86CE720317BA}"/>
              </a:ext>
            </a:extLst>
          </p:cNvPr>
          <p:cNvGrpSpPr/>
          <p:nvPr userDrawn="1"/>
        </p:nvGrpSpPr>
        <p:grpSpPr>
          <a:xfrm>
            <a:off x="4572000" y="1734717"/>
            <a:ext cx="4571926" cy="3408674"/>
            <a:chOff x="10052046" y="3814234"/>
            <a:chExt cx="10052593" cy="7494876"/>
          </a:xfrm>
        </p:grpSpPr>
        <p:sp>
          <p:nvSpPr>
            <p:cNvPr id="3" name="object 3">
              <a:extLst>
                <a:ext uri="{FF2B5EF4-FFF2-40B4-BE49-F238E27FC236}">
                  <a16:creationId xmlns:a16="http://schemas.microsoft.com/office/drawing/2014/main" id="{A8C748BF-3F1F-98E0-5C5D-77CBCE1F5999}"/>
                </a:ext>
              </a:extLst>
            </p:cNvPr>
            <p:cNvSpPr/>
            <p:nvPr/>
          </p:nvSpPr>
          <p:spPr>
            <a:xfrm>
              <a:off x="10052046" y="9174014"/>
              <a:ext cx="10052491" cy="2134648"/>
            </a:xfrm>
            <a:custGeom>
              <a:avLst/>
              <a:gdLst/>
              <a:ahLst/>
              <a:cxnLst/>
              <a:rect l="l" t="t" r="r" b="b"/>
              <a:pathLst>
                <a:path w="12864465" h="2731770">
                  <a:moveTo>
                    <a:pt x="9860845" y="0"/>
                  </a:moveTo>
                  <a:lnTo>
                    <a:pt x="9811954" y="1344"/>
                  </a:lnTo>
                  <a:lnTo>
                    <a:pt x="9763023" y="4461"/>
                  </a:lnTo>
                  <a:lnTo>
                    <a:pt x="9714100" y="9362"/>
                  </a:lnTo>
                  <a:lnTo>
                    <a:pt x="9665232" y="16060"/>
                  </a:lnTo>
                  <a:lnTo>
                    <a:pt x="9616466" y="24566"/>
                  </a:lnTo>
                  <a:lnTo>
                    <a:pt x="9567848" y="34895"/>
                  </a:lnTo>
                  <a:lnTo>
                    <a:pt x="9519427" y="47056"/>
                  </a:lnTo>
                  <a:lnTo>
                    <a:pt x="456332" y="2508908"/>
                  </a:lnTo>
                  <a:lnTo>
                    <a:pt x="408308" y="2522928"/>
                  </a:lnTo>
                  <a:lnTo>
                    <a:pt x="361053" y="2538626"/>
                  </a:lnTo>
                  <a:lnTo>
                    <a:pt x="314600" y="2555969"/>
                  </a:lnTo>
                  <a:lnTo>
                    <a:pt x="268984" y="2574922"/>
                  </a:lnTo>
                  <a:lnTo>
                    <a:pt x="224239" y="2595452"/>
                  </a:lnTo>
                  <a:lnTo>
                    <a:pt x="180398" y="2617523"/>
                  </a:lnTo>
                  <a:lnTo>
                    <a:pt x="137495" y="2641102"/>
                  </a:lnTo>
                  <a:lnTo>
                    <a:pt x="95564" y="2666154"/>
                  </a:lnTo>
                  <a:lnTo>
                    <a:pt x="54639" y="2692645"/>
                  </a:lnTo>
                  <a:lnTo>
                    <a:pt x="14753" y="2720541"/>
                  </a:lnTo>
                  <a:lnTo>
                    <a:pt x="0" y="2731666"/>
                  </a:lnTo>
                  <a:lnTo>
                    <a:pt x="12864025" y="2731666"/>
                  </a:lnTo>
                  <a:lnTo>
                    <a:pt x="12864025" y="2412946"/>
                  </a:lnTo>
                  <a:lnTo>
                    <a:pt x="10831157" y="393747"/>
                  </a:lnTo>
                  <a:lnTo>
                    <a:pt x="10795049" y="359231"/>
                  </a:lnTo>
                  <a:lnTo>
                    <a:pt x="10757865" y="326215"/>
                  </a:lnTo>
                  <a:lnTo>
                    <a:pt x="10719653" y="294712"/>
                  </a:lnTo>
                  <a:lnTo>
                    <a:pt x="10680459" y="264734"/>
                  </a:lnTo>
                  <a:lnTo>
                    <a:pt x="10640331" y="236294"/>
                  </a:lnTo>
                  <a:lnTo>
                    <a:pt x="10599315" y="209403"/>
                  </a:lnTo>
                  <a:lnTo>
                    <a:pt x="10557460" y="184075"/>
                  </a:lnTo>
                  <a:lnTo>
                    <a:pt x="10514811" y="160321"/>
                  </a:lnTo>
                  <a:lnTo>
                    <a:pt x="10471417" y="138154"/>
                  </a:lnTo>
                  <a:lnTo>
                    <a:pt x="10427324" y="117586"/>
                  </a:lnTo>
                  <a:lnTo>
                    <a:pt x="10382579" y="98629"/>
                  </a:lnTo>
                  <a:lnTo>
                    <a:pt x="10337230" y="81297"/>
                  </a:lnTo>
                  <a:lnTo>
                    <a:pt x="10291323" y="65600"/>
                  </a:lnTo>
                  <a:lnTo>
                    <a:pt x="10244905" y="51553"/>
                  </a:lnTo>
                  <a:lnTo>
                    <a:pt x="10198025" y="39166"/>
                  </a:lnTo>
                  <a:lnTo>
                    <a:pt x="10150728" y="28452"/>
                  </a:lnTo>
                  <a:lnTo>
                    <a:pt x="10103062" y="19424"/>
                  </a:lnTo>
                  <a:lnTo>
                    <a:pt x="10055074" y="12094"/>
                  </a:lnTo>
                  <a:lnTo>
                    <a:pt x="10006811" y="6474"/>
                  </a:lnTo>
                  <a:lnTo>
                    <a:pt x="9958321" y="2577"/>
                  </a:lnTo>
                  <a:lnTo>
                    <a:pt x="9909650" y="414"/>
                  </a:lnTo>
                  <a:lnTo>
                    <a:pt x="9860845" y="0"/>
                  </a:lnTo>
                  <a:close/>
                </a:path>
              </a:pathLst>
            </a:custGeom>
            <a:solidFill>
              <a:srgbClr val="E3E5E5"/>
            </a:solidFill>
          </p:spPr>
          <p:txBody>
            <a:bodyPr wrap="square" lIns="0" tIns="0" rIns="0" bIns="0" rtlCol="0"/>
            <a:lstStyle/>
            <a:p>
              <a:endParaRPr dirty="0"/>
            </a:p>
          </p:txBody>
        </p:sp>
        <p:sp>
          <p:nvSpPr>
            <p:cNvPr id="4" name="object 4">
              <a:extLst>
                <a:ext uri="{FF2B5EF4-FFF2-40B4-BE49-F238E27FC236}">
                  <a16:creationId xmlns:a16="http://schemas.microsoft.com/office/drawing/2014/main" id="{CE5B2E6C-3FC0-E642-E7FD-C54737FBB122}"/>
                </a:ext>
              </a:extLst>
            </p:cNvPr>
            <p:cNvSpPr/>
            <p:nvPr/>
          </p:nvSpPr>
          <p:spPr>
            <a:xfrm>
              <a:off x="15987599" y="5203847"/>
              <a:ext cx="4116704" cy="6104890"/>
            </a:xfrm>
            <a:custGeom>
              <a:avLst/>
              <a:gdLst/>
              <a:ahLst/>
              <a:cxnLst/>
              <a:rect l="l" t="t" r="r" b="b"/>
              <a:pathLst>
                <a:path w="4116705" h="6104890">
                  <a:moveTo>
                    <a:pt x="3764664" y="0"/>
                  </a:moveTo>
                  <a:lnTo>
                    <a:pt x="3716674" y="1831"/>
                  </a:lnTo>
                  <a:lnTo>
                    <a:pt x="3669095" y="7290"/>
                  </a:lnTo>
                  <a:lnTo>
                    <a:pt x="3622135" y="16327"/>
                  </a:lnTo>
                  <a:lnTo>
                    <a:pt x="3576003" y="28892"/>
                  </a:lnTo>
                  <a:lnTo>
                    <a:pt x="3530909" y="44933"/>
                  </a:lnTo>
                  <a:lnTo>
                    <a:pt x="3487062" y="64399"/>
                  </a:lnTo>
                  <a:lnTo>
                    <a:pt x="3444671" y="87241"/>
                  </a:lnTo>
                  <a:lnTo>
                    <a:pt x="3403946" y="113408"/>
                  </a:lnTo>
                  <a:lnTo>
                    <a:pt x="3365097" y="142849"/>
                  </a:lnTo>
                  <a:lnTo>
                    <a:pt x="3328331" y="175512"/>
                  </a:lnTo>
                  <a:lnTo>
                    <a:pt x="192615" y="3192007"/>
                  </a:lnTo>
                  <a:lnTo>
                    <a:pt x="159464" y="3226540"/>
                  </a:lnTo>
                  <a:lnTo>
                    <a:pt x="129275" y="3263159"/>
                  </a:lnTo>
                  <a:lnTo>
                    <a:pt x="102105" y="3301673"/>
                  </a:lnTo>
                  <a:lnTo>
                    <a:pt x="78008" y="3341894"/>
                  </a:lnTo>
                  <a:lnTo>
                    <a:pt x="57039" y="3383633"/>
                  </a:lnTo>
                  <a:lnTo>
                    <a:pt x="39253" y="3426699"/>
                  </a:lnTo>
                  <a:lnTo>
                    <a:pt x="24705" y="3470904"/>
                  </a:lnTo>
                  <a:lnTo>
                    <a:pt x="13451" y="3516059"/>
                  </a:lnTo>
                  <a:lnTo>
                    <a:pt x="5545" y="3561974"/>
                  </a:lnTo>
                  <a:lnTo>
                    <a:pt x="1043" y="3608459"/>
                  </a:lnTo>
                  <a:lnTo>
                    <a:pt x="0" y="3655326"/>
                  </a:lnTo>
                  <a:lnTo>
                    <a:pt x="2469" y="3702386"/>
                  </a:lnTo>
                  <a:lnTo>
                    <a:pt x="8508" y="3749448"/>
                  </a:lnTo>
                  <a:lnTo>
                    <a:pt x="18170" y="3796324"/>
                  </a:lnTo>
                  <a:lnTo>
                    <a:pt x="589320" y="6104709"/>
                  </a:lnTo>
                  <a:lnTo>
                    <a:pt x="962563" y="6104709"/>
                  </a:lnTo>
                  <a:lnTo>
                    <a:pt x="370013" y="3709771"/>
                  </a:lnTo>
                  <a:lnTo>
                    <a:pt x="362866" y="3663278"/>
                  </a:lnTo>
                  <a:lnTo>
                    <a:pt x="363931" y="3616831"/>
                  </a:lnTo>
                  <a:lnTo>
                    <a:pt x="372899" y="3571495"/>
                  </a:lnTo>
                  <a:lnTo>
                    <a:pt x="389463" y="3528336"/>
                  </a:lnTo>
                  <a:lnTo>
                    <a:pt x="413315" y="3488417"/>
                  </a:lnTo>
                  <a:lnTo>
                    <a:pt x="444147" y="3452805"/>
                  </a:lnTo>
                  <a:lnTo>
                    <a:pt x="3579371" y="436782"/>
                  </a:lnTo>
                  <a:lnTo>
                    <a:pt x="3619627" y="404896"/>
                  </a:lnTo>
                  <a:lnTo>
                    <a:pt x="3664686" y="381555"/>
                  </a:lnTo>
                  <a:lnTo>
                    <a:pt x="3713411" y="367215"/>
                  </a:lnTo>
                  <a:lnTo>
                    <a:pt x="3764664" y="362334"/>
                  </a:lnTo>
                  <a:lnTo>
                    <a:pt x="4116500" y="362334"/>
                  </a:lnTo>
                  <a:lnTo>
                    <a:pt x="4116500" y="75910"/>
                  </a:lnTo>
                  <a:lnTo>
                    <a:pt x="3938679" y="24554"/>
                  </a:lnTo>
                  <a:lnTo>
                    <a:pt x="3895481" y="13755"/>
                  </a:lnTo>
                  <a:lnTo>
                    <a:pt x="3851970" y="6088"/>
                  </a:lnTo>
                  <a:lnTo>
                    <a:pt x="3808310" y="1515"/>
                  </a:lnTo>
                  <a:lnTo>
                    <a:pt x="3764664" y="0"/>
                  </a:lnTo>
                  <a:close/>
                </a:path>
                <a:path w="4116705" h="6104890">
                  <a:moveTo>
                    <a:pt x="4116500" y="362334"/>
                  </a:moveTo>
                  <a:lnTo>
                    <a:pt x="3764664" y="362334"/>
                  </a:lnTo>
                  <a:lnTo>
                    <a:pt x="3783337" y="362987"/>
                  </a:lnTo>
                  <a:lnTo>
                    <a:pt x="3801869" y="364936"/>
                  </a:lnTo>
                  <a:lnTo>
                    <a:pt x="3820170" y="368165"/>
                  </a:lnTo>
                  <a:lnTo>
                    <a:pt x="3838148" y="372658"/>
                  </a:lnTo>
                  <a:lnTo>
                    <a:pt x="4116500" y="453050"/>
                  </a:lnTo>
                  <a:lnTo>
                    <a:pt x="4116500" y="362334"/>
                  </a:lnTo>
                  <a:close/>
                </a:path>
              </a:pathLst>
            </a:custGeom>
            <a:solidFill>
              <a:srgbClr val="AD2473"/>
            </a:solidFill>
          </p:spPr>
          <p:txBody>
            <a:bodyPr wrap="square" lIns="0" tIns="0" rIns="0" bIns="0" rtlCol="0"/>
            <a:lstStyle/>
            <a:p>
              <a:endParaRPr dirty="0"/>
            </a:p>
          </p:txBody>
        </p:sp>
        <p:sp>
          <p:nvSpPr>
            <p:cNvPr id="5" name="object 5">
              <a:extLst>
                <a:ext uri="{FF2B5EF4-FFF2-40B4-BE49-F238E27FC236}">
                  <a16:creationId xmlns:a16="http://schemas.microsoft.com/office/drawing/2014/main" id="{B0273555-31DF-865A-097B-F5EB61CA0480}"/>
                </a:ext>
              </a:extLst>
            </p:cNvPr>
            <p:cNvSpPr/>
            <p:nvPr/>
          </p:nvSpPr>
          <p:spPr>
            <a:xfrm>
              <a:off x="16743467" y="5966079"/>
              <a:ext cx="3361054" cy="5342890"/>
            </a:xfrm>
            <a:custGeom>
              <a:avLst/>
              <a:gdLst/>
              <a:ahLst/>
              <a:cxnLst/>
              <a:rect l="l" t="t" r="r" b="b"/>
              <a:pathLst>
                <a:path w="3361055" h="5342890">
                  <a:moveTo>
                    <a:pt x="3172811" y="0"/>
                  </a:moveTo>
                  <a:lnTo>
                    <a:pt x="3122294" y="2408"/>
                  </a:lnTo>
                  <a:lnTo>
                    <a:pt x="3072386" y="9579"/>
                  </a:lnTo>
                  <a:lnTo>
                    <a:pt x="3023433" y="21429"/>
                  </a:lnTo>
                  <a:lnTo>
                    <a:pt x="2975778" y="37874"/>
                  </a:lnTo>
                  <a:lnTo>
                    <a:pt x="2929765" y="58831"/>
                  </a:lnTo>
                  <a:lnTo>
                    <a:pt x="2885739" y="84217"/>
                  </a:lnTo>
                  <a:lnTo>
                    <a:pt x="2844043" y="113949"/>
                  </a:lnTo>
                  <a:lnTo>
                    <a:pt x="2805021" y="147943"/>
                  </a:lnTo>
                  <a:lnTo>
                    <a:pt x="161856" y="2690609"/>
                  </a:lnTo>
                  <a:lnTo>
                    <a:pt x="126722" y="2727969"/>
                  </a:lnTo>
                  <a:lnTo>
                    <a:pt x="95654" y="2768105"/>
                  </a:lnTo>
                  <a:lnTo>
                    <a:pt x="68749" y="2810690"/>
                  </a:lnTo>
                  <a:lnTo>
                    <a:pt x="46101" y="2855393"/>
                  </a:lnTo>
                  <a:lnTo>
                    <a:pt x="27807" y="2901886"/>
                  </a:lnTo>
                  <a:lnTo>
                    <a:pt x="13961" y="2949840"/>
                  </a:lnTo>
                  <a:lnTo>
                    <a:pt x="4660" y="2998925"/>
                  </a:lnTo>
                  <a:lnTo>
                    <a:pt x="0" y="3048812"/>
                  </a:lnTo>
                  <a:lnTo>
                    <a:pt x="74" y="3099172"/>
                  </a:lnTo>
                  <a:lnTo>
                    <a:pt x="4980" y="3149677"/>
                  </a:lnTo>
                  <a:lnTo>
                    <a:pt x="14813" y="3199996"/>
                  </a:lnTo>
                  <a:lnTo>
                    <a:pt x="544869" y="5342477"/>
                  </a:lnTo>
                  <a:lnTo>
                    <a:pt x="1135832" y="5342477"/>
                  </a:lnTo>
                  <a:lnTo>
                    <a:pt x="577738" y="3086597"/>
                  </a:lnTo>
                  <a:lnTo>
                    <a:pt x="3184580" y="578872"/>
                  </a:lnTo>
                  <a:lnTo>
                    <a:pt x="3360631" y="578872"/>
                  </a:lnTo>
                  <a:lnTo>
                    <a:pt x="3360631" y="32580"/>
                  </a:lnTo>
                  <a:lnTo>
                    <a:pt x="3319498" y="20700"/>
                  </a:lnTo>
                  <a:lnTo>
                    <a:pt x="3283080" y="11595"/>
                  </a:lnTo>
                  <a:lnTo>
                    <a:pt x="3246402" y="5132"/>
                  </a:lnTo>
                  <a:lnTo>
                    <a:pt x="3209600" y="1277"/>
                  </a:lnTo>
                  <a:lnTo>
                    <a:pt x="3172811" y="0"/>
                  </a:lnTo>
                  <a:close/>
                </a:path>
                <a:path w="3361055" h="5342890">
                  <a:moveTo>
                    <a:pt x="3360631" y="578872"/>
                  </a:moveTo>
                  <a:lnTo>
                    <a:pt x="3184580" y="578872"/>
                  </a:lnTo>
                  <a:lnTo>
                    <a:pt x="3360631" y="629717"/>
                  </a:lnTo>
                  <a:lnTo>
                    <a:pt x="3360631" y="578872"/>
                  </a:lnTo>
                  <a:close/>
                </a:path>
              </a:pathLst>
            </a:custGeom>
            <a:solidFill>
              <a:srgbClr val="833385"/>
            </a:solidFill>
          </p:spPr>
          <p:txBody>
            <a:bodyPr wrap="square" lIns="0" tIns="0" rIns="0" bIns="0" rtlCol="0"/>
            <a:lstStyle/>
            <a:p>
              <a:endParaRPr dirty="0"/>
            </a:p>
          </p:txBody>
        </p:sp>
        <p:sp>
          <p:nvSpPr>
            <p:cNvPr id="6" name="object 6">
              <a:extLst>
                <a:ext uri="{FF2B5EF4-FFF2-40B4-BE49-F238E27FC236}">
                  <a16:creationId xmlns:a16="http://schemas.microsoft.com/office/drawing/2014/main" id="{B09FC498-AD30-8C72-2107-CDA8AF8BE4D1}"/>
                </a:ext>
              </a:extLst>
            </p:cNvPr>
            <p:cNvSpPr/>
            <p:nvPr/>
          </p:nvSpPr>
          <p:spPr>
            <a:xfrm>
              <a:off x="17498293" y="6728306"/>
              <a:ext cx="2606040" cy="4580255"/>
            </a:xfrm>
            <a:custGeom>
              <a:avLst/>
              <a:gdLst/>
              <a:ahLst/>
              <a:cxnLst/>
              <a:rect l="l" t="t" r="r" b="b"/>
              <a:pathLst>
                <a:path w="2606040" h="4580255">
                  <a:moveTo>
                    <a:pt x="2582010" y="0"/>
                  </a:moveTo>
                  <a:lnTo>
                    <a:pt x="2535069" y="2558"/>
                  </a:lnTo>
                  <a:lnTo>
                    <a:pt x="2488828" y="10165"/>
                  </a:lnTo>
                  <a:lnTo>
                    <a:pt x="2443705" y="22720"/>
                  </a:lnTo>
                  <a:lnTo>
                    <a:pt x="2400117" y="40120"/>
                  </a:lnTo>
                  <a:lnTo>
                    <a:pt x="2358483" y="62265"/>
                  </a:lnTo>
                  <a:lnTo>
                    <a:pt x="2319222" y="89054"/>
                  </a:lnTo>
                  <a:lnTo>
                    <a:pt x="2282752" y="120383"/>
                  </a:lnTo>
                  <a:lnTo>
                    <a:pt x="132147" y="2189221"/>
                  </a:lnTo>
                  <a:lnTo>
                    <a:pt x="97653" y="2226690"/>
                  </a:lnTo>
                  <a:lnTo>
                    <a:pt x="68128" y="2267445"/>
                  </a:lnTo>
                  <a:lnTo>
                    <a:pt x="43714" y="2310997"/>
                  </a:lnTo>
                  <a:lnTo>
                    <a:pt x="24551" y="2356857"/>
                  </a:lnTo>
                  <a:lnTo>
                    <a:pt x="10784" y="2404537"/>
                  </a:lnTo>
                  <a:lnTo>
                    <a:pt x="2552" y="2453548"/>
                  </a:lnTo>
                  <a:lnTo>
                    <a:pt x="0" y="2503401"/>
                  </a:lnTo>
                  <a:lnTo>
                    <a:pt x="3267" y="2553608"/>
                  </a:lnTo>
                  <a:lnTo>
                    <a:pt x="12496" y="2603679"/>
                  </a:lnTo>
                  <a:lnTo>
                    <a:pt x="501467" y="4580250"/>
                  </a:lnTo>
                  <a:lnTo>
                    <a:pt x="1310152" y="4580250"/>
                  </a:lnTo>
                  <a:lnTo>
                    <a:pt x="823613" y="2613386"/>
                  </a:lnTo>
                  <a:lnTo>
                    <a:pt x="2605806" y="898960"/>
                  </a:lnTo>
                  <a:lnTo>
                    <a:pt x="2605806" y="827"/>
                  </a:lnTo>
                  <a:lnTo>
                    <a:pt x="2582010" y="0"/>
                  </a:lnTo>
                  <a:close/>
                </a:path>
              </a:pathLst>
            </a:custGeom>
            <a:solidFill>
              <a:srgbClr val="564299"/>
            </a:solidFill>
          </p:spPr>
          <p:txBody>
            <a:bodyPr wrap="square" lIns="0" tIns="0" rIns="0" bIns="0" rtlCol="0"/>
            <a:lstStyle/>
            <a:p>
              <a:endParaRPr dirty="0"/>
            </a:p>
          </p:txBody>
        </p:sp>
        <p:sp>
          <p:nvSpPr>
            <p:cNvPr id="13" name="object 7">
              <a:extLst>
                <a:ext uri="{FF2B5EF4-FFF2-40B4-BE49-F238E27FC236}">
                  <a16:creationId xmlns:a16="http://schemas.microsoft.com/office/drawing/2014/main" id="{7C733B5D-383D-676A-90B7-E29DA2F0D2EE}"/>
                </a:ext>
              </a:extLst>
            </p:cNvPr>
            <p:cNvSpPr/>
            <p:nvPr/>
          </p:nvSpPr>
          <p:spPr>
            <a:xfrm>
              <a:off x="18254250" y="7521970"/>
              <a:ext cx="1850389" cy="3787140"/>
            </a:xfrm>
            <a:custGeom>
              <a:avLst/>
              <a:gdLst/>
              <a:ahLst/>
              <a:cxnLst/>
              <a:rect l="l" t="t" r="r" b="b"/>
              <a:pathLst>
                <a:path w="1850390" h="3787140">
                  <a:moveTo>
                    <a:pt x="1849849" y="0"/>
                  </a:moveTo>
                  <a:lnTo>
                    <a:pt x="1799341" y="28532"/>
                  </a:lnTo>
                  <a:lnTo>
                    <a:pt x="1759357" y="61372"/>
                  </a:lnTo>
                  <a:lnTo>
                    <a:pt x="101292" y="1656391"/>
                  </a:lnTo>
                  <a:lnTo>
                    <a:pt x="67802" y="1694016"/>
                  </a:lnTo>
                  <a:lnTo>
                    <a:pt x="40694" y="1735650"/>
                  </a:lnTo>
                  <a:lnTo>
                    <a:pt x="20203" y="1780493"/>
                  </a:lnTo>
                  <a:lnTo>
                    <a:pt x="6560" y="1827744"/>
                  </a:lnTo>
                  <a:lnTo>
                    <a:pt x="0" y="1876601"/>
                  </a:lnTo>
                  <a:lnTo>
                    <a:pt x="753" y="1926264"/>
                  </a:lnTo>
                  <a:lnTo>
                    <a:pt x="9054" y="1975931"/>
                  </a:lnTo>
                  <a:lnTo>
                    <a:pt x="456933" y="3786585"/>
                  </a:lnTo>
                  <a:lnTo>
                    <a:pt x="1849849" y="3786585"/>
                  </a:lnTo>
                  <a:lnTo>
                    <a:pt x="1849849" y="3717300"/>
                  </a:lnTo>
                  <a:lnTo>
                    <a:pt x="1436697" y="3597955"/>
                  </a:lnTo>
                  <a:lnTo>
                    <a:pt x="1068373" y="2108734"/>
                  </a:lnTo>
                  <a:lnTo>
                    <a:pt x="1849849" y="1356986"/>
                  </a:lnTo>
                  <a:lnTo>
                    <a:pt x="1849849" y="0"/>
                  </a:lnTo>
                  <a:close/>
                </a:path>
              </a:pathLst>
            </a:custGeom>
            <a:solidFill>
              <a:srgbClr val="2C50AC"/>
            </a:solidFill>
          </p:spPr>
          <p:txBody>
            <a:bodyPr wrap="square" lIns="0" tIns="0" rIns="0" bIns="0" rtlCol="0"/>
            <a:lstStyle/>
            <a:p>
              <a:endParaRPr dirty="0"/>
            </a:p>
          </p:txBody>
        </p:sp>
        <p:sp>
          <p:nvSpPr>
            <p:cNvPr id="14" name="object 8">
              <a:extLst>
                <a:ext uri="{FF2B5EF4-FFF2-40B4-BE49-F238E27FC236}">
                  <a16:creationId xmlns:a16="http://schemas.microsoft.com/office/drawing/2014/main" id="{B1BBC5DB-2052-9BE7-6C66-96478E6EA4CD}"/>
                </a:ext>
              </a:extLst>
            </p:cNvPr>
            <p:cNvSpPr/>
            <p:nvPr/>
          </p:nvSpPr>
          <p:spPr>
            <a:xfrm>
              <a:off x="19009143" y="8454685"/>
              <a:ext cx="1095375" cy="2854325"/>
            </a:xfrm>
            <a:custGeom>
              <a:avLst/>
              <a:gdLst/>
              <a:ahLst/>
              <a:cxnLst/>
              <a:rect l="l" t="t" r="r" b="b"/>
              <a:pathLst>
                <a:path w="1095375" h="2854325">
                  <a:moveTo>
                    <a:pt x="1094955" y="0"/>
                  </a:moveTo>
                  <a:lnTo>
                    <a:pt x="71518" y="984521"/>
                  </a:lnTo>
                  <a:lnTo>
                    <a:pt x="39802" y="1022364"/>
                  </a:lnTo>
                  <a:lnTo>
                    <a:pt x="17012" y="1065292"/>
                  </a:lnTo>
                  <a:lnTo>
                    <a:pt x="3595" y="1111759"/>
                  </a:lnTo>
                  <a:lnTo>
                    <a:pt x="0" y="1160221"/>
                  </a:lnTo>
                  <a:lnTo>
                    <a:pt x="6672" y="1209132"/>
                  </a:lnTo>
                  <a:lnTo>
                    <a:pt x="396137" y="2783848"/>
                  </a:lnTo>
                  <a:lnTo>
                    <a:pt x="409975" y="2821536"/>
                  </a:lnTo>
                  <a:lnTo>
                    <a:pt x="428683" y="2853870"/>
                  </a:lnTo>
                  <a:lnTo>
                    <a:pt x="1094955" y="2853870"/>
                  </a:lnTo>
                  <a:lnTo>
                    <a:pt x="1094955" y="0"/>
                  </a:lnTo>
                  <a:close/>
                </a:path>
              </a:pathLst>
            </a:custGeom>
            <a:solidFill>
              <a:srgbClr val="005EBE"/>
            </a:solidFill>
          </p:spPr>
          <p:txBody>
            <a:bodyPr wrap="square" lIns="0" tIns="0" rIns="0" bIns="0" rtlCol="0"/>
            <a:lstStyle/>
            <a:p>
              <a:endParaRPr dirty="0"/>
            </a:p>
          </p:txBody>
        </p:sp>
        <p:sp>
          <p:nvSpPr>
            <p:cNvPr id="15" name="object 9">
              <a:extLst>
                <a:ext uri="{FF2B5EF4-FFF2-40B4-BE49-F238E27FC236}">
                  <a16:creationId xmlns:a16="http://schemas.microsoft.com/office/drawing/2014/main" id="{ED828A41-9A20-8867-2F4F-43F17F783CFD}"/>
                </a:ext>
              </a:extLst>
            </p:cNvPr>
            <p:cNvSpPr/>
            <p:nvPr/>
          </p:nvSpPr>
          <p:spPr>
            <a:xfrm>
              <a:off x="18005776" y="3814234"/>
              <a:ext cx="2098675" cy="2999105"/>
            </a:xfrm>
            <a:custGeom>
              <a:avLst/>
              <a:gdLst/>
              <a:ahLst/>
              <a:cxnLst/>
              <a:rect l="l" t="t" r="r" b="b"/>
              <a:pathLst>
                <a:path w="2098675" h="2999104">
                  <a:moveTo>
                    <a:pt x="6805" y="1205592"/>
                  </a:moveTo>
                  <a:lnTo>
                    <a:pt x="222034" y="1997296"/>
                  </a:lnTo>
                  <a:lnTo>
                    <a:pt x="361286" y="2509772"/>
                  </a:lnTo>
                  <a:lnTo>
                    <a:pt x="381243" y="2557142"/>
                  </a:lnTo>
                  <a:lnTo>
                    <a:pt x="412246" y="2597105"/>
                  </a:lnTo>
                  <a:lnTo>
                    <a:pt x="452432" y="2627808"/>
                  </a:lnTo>
                  <a:lnTo>
                    <a:pt x="499942" y="2647402"/>
                  </a:lnTo>
                  <a:lnTo>
                    <a:pt x="1095400" y="2804549"/>
                  </a:lnTo>
                  <a:lnTo>
                    <a:pt x="1806656" y="2992449"/>
                  </a:lnTo>
                  <a:lnTo>
                    <a:pt x="1868853" y="2998525"/>
                  </a:lnTo>
                  <a:lnTo>
                    <a:pt x="1893572" y="2995346"/>
                  </a:lnTo>
                  <a:lnTo>
                    <a:pt x="1938800" y="2980707"/>
                  </a:lnTo>
                  <a:lnTo>
                    <a:pt x="1977708" y="2956692"/>
                  </a:lnTo>
                  <a:lnTo>
                    <a:pt x="1995069" y="2941194"/>
                  </a:lnTo>
                  <a:lnTo>
                    <a:pt x="2098322" y="2837204"/>
                  </a:lnTo>
                </a:path>
                <a:path w="2098675" h="2999104">
                  <a:moveTo>
                    <a:pt x="2098322" y="244348"/>
                  </a:moveTo>
                  <a:lnTo>
                    <a:pt x="1663509" y="129520"/>
                  </a:lnTo>
                  <a:lnTo>
                    <a:pt x="1197418" y="6456"/>
                  </a:lnTo>
                  <a:lnTo>
                    <a:pt x="1146408" y="0"/>
                  </a:lnTo>
                  <a:lnTo>
                    <a:pt x="1096288" y="6847"/>
                  </a:lnTo>
                  <a:lnTo>
                    <a:pt x="1049603" y="26297"/>
                  </a:lnTo>
                  <a:lnTo>
                    <a:pt x="1008900" y="57648"/>
                  </a:lnTo>
                  <a:lnTo>
                    <a:pt x="56667" y="1016771"/>
                  </a:lnTo>
                  <a:lnTo>
                    <a:pt x="25619" y="1057686"/>
                  </a:lnTo>
                  <a:lnTo>
                    <a:pt x="6500" y="1104498"/>
                  </a:lnTo>
                  <a:lnTo>
                    <a:pt x="0" y="1154653"/>
                  </a:lnTo>
                  <a:lnTo>
                    <a:pt x="6805" y="1205592"/>
                  </a:lnTo>
                </a:path>
              </a:pathLst>
            </a:custGeom>
            <a:ln w="19050">
              <a:solidFill>
                <a:srgbClr val="AACF33"/>
              </a:solidFill>
            </a:ln>
          </p:spPr>
          <p:txBody>
            <a:bodyPr wrap="square" lIns="0" tIns="0" rIns="0" bIns="0" rtlCol="0"/>
            <a:lstStyle/>
            <a:p>
              <a:endParaRPr dirty="0"/>
            </a:p>
          </p:txBody>
        </p:sp>
      </p:grpSp>
      <p:pic>
        <p:nvPicPr>
          <p:cNvPr id="7" name="Graphic 6">
            <a:extLst>
              <a:ext uri="{FF2B5EF4-FFF2-40B4-BE49-F238E27FC236}">
                <a16:creationId xmlns:a16="http://schemas.microsoft.com/office/drawing/2014/main" id="{CB478209-EA13-2B2B-B439-FBC3183499C8}"/>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020793" y="-173618"/>
            <a:ext cx="2922770" cy="1122135"/>
          </a:xfrm>
          <a:prstGeom prst="rect">
            <a:avLst/>
          </a:prstGeom>
        </p:spPr>
      </p:pic>
      <p:sp>
        <p:nvSpPr>
          <p:cNvPr id="9" name="Text Placeholder 3">
            <a:extLst>
              <a:ext uri="{FF2B5EF4-FFF2-40B4-BE49-F238E27FC236}">
                <a16:creationId xmlns:a16="http://schemas.microsoft.com/office/drawing/2014/main" id="{FFA9D757-7D83-B9C1-8ACA-886FFB26F8D7}"/>
              </a:ext>
            </a:extLst>
          </p:cNvPr>
          <p:cNvSpPr>
            <a:spLocks noGrp="1"/>
          </p:cNvSpPr>
          <p:nvPr>
            <p:ph type="body" sz="quarter" idx="10" hasCustomPrompt="1"/>
          </p:nvPr>
        </p:nvSpPr>
        <p:spPr>
          <a:xfrm>
            <a:off x="628650" y="2682258"/>
            <a:ext cx="5512940" cy="1806272"/>
          </a:xfrm>
        </p:spPr>
        <p:txBody>
          <a:bodyPr/>
          <a:lstStyle>
            <a:lvl1pPr marL="0">
              <a:spcBef>
                <a:spcPts val="0"/>
              </a:spcBef>
              <a:defRPr spc="-50" baseline="0">
                <a:solidFill>
                  <a:schemeClr val="bg2"/>
                </a:solidFill>
              </a:defRPr>
            </a:lvl1pPr>
          </a:lstStyle>
          <a:p>
            <a:pPr lvl="0"/>
            <a:r>
              <a:rPr lang="en-GB" dirty="0"/>
              <a:t>Click to edit Subhead</a:t>
            </a:r>
            <a:endParaRPr lang="en-US" dirty="0"/>
          </a:p>
        </p:txBody>
      </p:sp>
    </p:spTree>
    <p:extLst>
      <p:ext uri="{BB962C8B-B14F-4D97-AF65-F5344CB8AC3E}">
        <p14:creationId xmlns:p14="http://schemas.microsoft.com/office/powerpoint/2010/main" val="22093564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pSp>
        <p:nvGrpSpPr>
          <p:cNvPr id="8" name="object 3">
            <a:extLst>
              <a:ext uri="{FF2B5EF4-FFF2-40B4-BE49-F238E27FC236}">
                <a16:creationId xmlns:a16="http://schemas.microsoft.com/office/drawing/2014/main" id="{94672195-D823-50DA-66B4-952E32220833}"/>
              </a:ext>
            </a:extLst>
          </p:cNvPr>
          <p:cNvGrpSpPr/>
          <p:nvPr userDrawn="1"/>
        </p:nvGrpSpPr>
        <p:grpSpPr>
          <a:xfrm>
            <a:off x="-11465" y="-20811"/>
            <a:ext cx="9155465" cy="5163996"/>
            <a:chOff x="-26113" y="-45759"/>
            <a:chExt cx="20130722" cy="11354416"/>
          </a:xfrm>
        </p:grpSpPr>
        <p:sp>
          <p:nvSpPr>
            <p:cNvPr id="9" name="object 4">
              <a:extLst>
                <a:ext uri="{FF2B5EF4-FFF2-40B4-BE49-F238E27FC236}">
                  <a16:creationId xmlns:a16="http://schemas.microsoft.com/office/drawing/2014/main" id="{9EFF3714-9932-ECB7-364B-9019834592A2}"/>
                </a:ext>
              </a:extLst>
            </p:cNvPr>
            <p:cNvSpPr/>
            <p:nvPr/>
          </p:nvSpPr>
          <p:spPr>
            <a:xfrm>
              <a:off x="18405104" y="4825968"/>
              <a:ext cx="1699260" cy="2603500"/>
            </a:xfrm>
            <a:custGeom>
              <a:avLst/>
              <a:gdLst/>
              <a:ahLst/>
              <a:cxnLst/>
              <a:rect l="l" t="t" r="r" b="b"/>
              <a:pathLst>
                <a:path w="1699259" h="2603500">
                  <a:moveTo>
                    <a:pt x="927521" y="0"/>
                  </a:moveTo>
                  <a:lnTo>
                    <a:pt x="880341" y="1248"/>
                  </a:lnTo>
                  <a:lnTo>
                    <a:pt x="835818" y="14445"/>
                  </a:lnTo>
                  <a:lnTo>
                    <a:pt x="796167" y="38600"/>
                  </a:lnTo>
                  <a:lnTo>
                    <a:pt x="763599" y="72720"/>
                  </a:lnTo>
                  <a:lnTo>
                    <a:pt x="33286" y="1075663"/>
                  </a:lnTo>
                  <a:lnTo>
                    <a:pt x="10820" y="1117113"/>
                  </a:lnTo>
                  <a:lnTo>
                    <a:pt x="0" y="1162248"/>
                  </a:lnTo>
                  <a:lnTo>
                    <a:pt x="1092" y="1208658"/>
                  </a:lnTo>
                  <a:lnTo>
                    <a:pt x="14366" y="1253930"/>
                  </a:lnTo>
                  <a:lnTo>
                    <a:pt x="517753" y="2387833"/>
                  </a:lnTo>
                  <a:lnTo>
                    <a:pt x="542465" y="2428036"/>
                  </a:lnTo>
                  <a:lnTo>
                    <a:pt x="576164" y="2459977"/>
                  </a:lnTo>
                  <a:lnTo>
                    <a:pt x="616905" y="2482235"/>
                  </a:lnTo>
                  <a:lnTo>
                    <a:pt x="662744" y="2493390"/>
                  </a:lnTo>
                  <a:lnTo>
                    <a:pt x="1698995" y="2603368"/>
                  </a:lnTo>
                  <a:lnTo>
                    <a:pt x="1698995" y="81887"/>
                  </a:lnTo>
                  <a:lnTo>
                    <a:pt x="927521" y="0"/>
                  </a:lnTo>
                  <a:close/>
                </a:path>
              </a:pathLst>
            </a:custGeom>
            <a:solidFill>
              <a:srgbClr val="AD2473"/>
            </a:solidFill>
          </p:spPr>
          <p:txBody>
            <a:bodyPr wrap="square" lIns="0" tIns="0" rIns="0" bIns="0" rtlCol="0"/>
            <a:lstStyle/>
            <a:p>
              <a:endParaRPr dirty="0"/>
            </a:p>
          </p:txBody>
        </p:sp>
        <p:sp>
          <p:nvSpPr>
            <p:cNvPr id="10" name="object 5">
              <a:extLst>
                <a:ext uri="{FF2B5EF4-FFF2-40B4-BE49-F238E27FC236}">
                  <a16:creationId xmlns:a16="http://schemas.microsoft.com/office/drawing/2014/main" id="{C8FDE880-E936-A66B-9279-993D2CDEAB32}"/>
                </a:ext>
              </a:extLst>
            </p:cNvPr>
            <p:cNvSpPr/>
            <p:nvPr/>
          </p:nvSpPr>
          <p:spPr>
            <a:xfrm>
              <a:off x="-26113" y="-45759"/>
              <a:ext cx="20130211" cy="11354314"/>
            </a:xfrm>
            <a:custGeom>
              <a:avLst/>
              <a:gdLst>
                <a:gd name="connsiteX0" fmla="*/ 18079789 w 20121389"/>
                <a:gd name="connsiteY0" fmla="*/ 0 h 11308557"/>
                <a:gd name="connsiteX1" fmla="*/ 0 w 20121389"/>
                <a:gd name="connsiteY1" fmla="*/ 26113 h 11308557"/>
                <a:gd name="connsiteX2" fmla="*/ 17289 w 20121389"/>
                <a:gd name="connsiteY2" fmla="*/ 2252014 h 11308557"/>
                <a:gd name="connsiteX3" fmla="*/ 17289 w 20121389"/>
                <a:gd name="connsiteY3" fmla="*/ 11308556 h 11308557"/>
                <a:gd name="connsiteX4" fmla="*/ 20121388 w 20121389"/>
                <a:gd name="connsiteY4" fmla="*/ 11308556 h 11308557"/>
                <a:gd name="connsiteX5" fmla="*/ 20121388 w 20121389"/>
                <a:gd name="connsiteY5" fmla="*/ 7127284 h 11308557"/>
                <a:gd name="connsiteX6" fmla="*/ 18086794 w 20121389"/>
                <a:gd name="connsiteY6" fmla="*/ 23083 h 11308557"/>
                <a:gd name="connsiteX7" fmla="*/ 18079789 w 20121389"/>
                <a:gd name="connsiteY7" fmla="*/ 0 h 11308557"/>
                <a:gd name="connsiteX0" fmla="*/ 18062500 w 20104100"/>
                <a:gd name="connsiteY0" fmla="*/ 0 h 11308557"/>
                <a:gd name="connsiteX1" fmla="*/ 0 w 20104100"/>
                <a:gd name="connsiteY1" fmla="*/ 2252014 h 11308557"/>
                <a:gd name="connsiteX2" fmla="*/ 0 w 20104100"/>
                <a:gd name="connsiteY2" fmla="*/ 11308556 h 11308557"/>
                <a:gd name="connsiteX3" fmla="*/ 20104099 w 20104100"/>
                <a:gd name="connsiteY3" fmla="*/ 11308556 h 11308557"/>
                <a:gd name="connsiteX4" fmla="*/ 20104099 w 20104100"/>
                <a:gd name="connsiteY4" fmla="*/ 7127284 h 11308557"/>
                <a:gd name="connsiteX5" fmla="*/ 18069505 w 20104100"/>
                <a:gd name="connsiteY5" fmla="*/ 23083 h 11308557"/>
                <a:gd name="connsiteX6" fmla="*/ 18062500 w 20104100"/>
                <a:gd name="connsiteY6" fmla="*/ 0 h 11308557"/>
                <a:gd name="connsiteX0" fmla="*/ 18088610 w 20130210"/>
                <a:gd name="connsiteY0" fmla="*/ 45759 h 11354316"/>
                <a:gd name="connsiteX1" fmla="*/ 0 w 20130210"/>
                <a:gd name="connsiteY1" fmla="*/ 0 h 11354316"/>
                <a:gd name="connsiteX2" fmla="*/ 26110 w 20130210"/>
                <a:gd name="connsiteY2" fmla="*/ 11354315 h 11354316"/>
                <a:gd name="connsiteX3" fmla="*/ 20130209 w 20130210"/>
                <a:gd name="connsiteY3" fmla="*/ 11354315 h 11354316"/>
                <a:gd name="connsiteX4" fmla="*/ 20130209 w 20130210"/>
                <a:gd name="connsiteY4" fmla="*/ 7173043 h 11354316"/>
                <a:gd name="connsiteX5" fmla="*/ 18095615 w 20130210"/>
                <a:gd name="connsiteY5" fmla="*/ 68842 h 11354316"/>
                <a:gd name="connsiteX6" fmla="*/ 18088610 w 20130210"/>
                <a:gd name="connsiteY6" fmla="*/ 45759 h 113543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30210" h="11354316">
                  <a:moveTo>
                    <a:pt x="18088610" y="45759"/>
                  </a:moveTo>
                  <a:lnTo>
                    <a:pt x="0" y="0"/>
                  </a:lnTo>
                  <a:cubicBezTo>
                    <a:pt x="8703" y="3784772"/>
                    <a:pt x="17407" y="7569543"/>
                    <a:pt x="26110" y="11354315"/>
                  </a:cubicBezTo>
                  <a:lnTo>
                    <a:pt x="20130209" y="11354315"/>
                  </a:lnTo>
                  <a:lnTo>
                    <a:pt x="20130209" y="7173043"/>
                  </a:lnTo>
                  <a:lnTo>
                    <a:pt x="18095615" y="68842"/>
                  </a:lnTo>
                  <a:lnTo>
                    <a:pt x="18088610" y="45759"/>
                  </a:lnTo>
                  <a:close/>
                </a:path>
              </a:pathLst>
            </a:custGeom>
            <a:solidFill>
              <a:srgbClr val="23354D"/>
            </a:solidFill>
          </p:spPr>
          <p:txBody>
            <a:bodyPr wrap="square" lIns="0" tIns="0" rIns="0" bIns="0" rtlCol="0"/>
            <a:lstStyle/>
            <a:p>
              <a:endParaRPr dirty="0"/>
            </a:p>
          </p:txBody>
        </p:sp>
        <p:sp>
          <p:nvSpPr>
            <p:cNvPr id="11" name="object 6">
              <a:extLst>
                <a:ext uri="{FF2B5EF4-FFF2-40B4-BE49-F238E27FC236}">
                  <a16:creationId xmlns:a16="http://schemas.microsoft.com/office/drawing/2014/main" id="{9522AD8A-2F36-3BE7-6D8F-5FABB24BB249}"/>
                </a:ext>
              </a:extLst>
            </p:cNvPr>
            <p:cNvSpPr/>
            <p:nvPr/>
          </p:nvSpPr>
          <p:spPr>
            <a:xfrm>
              <a:off x="15385924" y="8282882"/>
              <a:ext cx="4718685" cy="3025775"/>
            </a:xfrm>
            <a:custGeom>
              <a:avLst/>
              <a:gdLst/>
              <a:ahLst/>
              <a:cxnLst/>
              <a:rect l="l" t="t" r="r" b="b"/>
              <a:pathLst>
                <a:path w="4718684" h="3025775">
                  <a:moveTo>
                    <a:pt x="4718164" y="2936913"/>
                  </a:moveTo>
                  <a:lnTo>
                    <a:pt x="3848608" y="2637701"/>
                  </a:lnTo>
                  <a:lnTo>
                    <a:pt x="3800183" y="2627604"/>
                  </a:lnTo>
                  <a:lnTo>
                    <a:pt x="3783888" y="2626944"/>
                  </a:lnTo>
                  <a:lnTo>
                    <a:pt x="3748570" y="2630081"/>
                  </a:lnTo>
                  <a:lnTo>
                    <a:pt x="3714381" y="2639377"/>
                  </a:lnTo>
                  <a:lnTo>
                    <a:pt x="3682174" y="2654693"/>
                  </a:lnTo>
                  <a:lnTo>
                    <a:pt x="3652799" y="2675839"/>
                  </a:lnTo>
                  <a:lnTo>
                    <a:pt x="3250679" y="3025673"/>
                  </a:lnTo>
                  <a:lnTo>
                    <a:pt x="4718164" y="3025673"/>
                  </a:lnTo>
                  <a:lnTo>
                    <a:pt x="4718164" y="2936913"/>
                  </a:lnTo>
                  <a:close/>
                </a:path>
                <a:path w="4718684" h="3025775">
                  <a:moveTo>
                    <a:pt x="4718164" y="2313660"/>
                  </a:moveTo>
                  <a:lnTo>
                    <a:pt x="3764610" y="1985518"/>
                  </a:lnTo>
                  <a:lnTo>
                    <a:pt x="3718877" y="1973999"/>
                  </a:lnTo>
                  <a:lnTo>
                    <a:pt x="3672548" y="1970201"/>
                  </a:lnTo>
                  <a:lnTo>
                    <a:pt x="3622294" y="1974672"/>
                  </a:lnTo>
                  <a:lnTo>
                    <a:pt x="3573665" y="1987905"/>
                  </a:lnTo>
                  <a:lnTo>
                    <a:pt x="3527844" y="2009686"/>
                  </a:lnTo>
                  <a:lnTo>
                    <a:pt x="3486048" y="2039772"/>
                  </a:lnTo>
                  <a:lnTo>
                    <a:pt x="2352586" y="3025673"/>
                  </a:lnTo>
                  <a:lnTo>
                    <a:pt x="3125622" y="3025673"/>
                  </a:lnTo>
                  <a:lnTo>
                    <a:pt x="3721620" y="2507157"/>
                  </a:lnTo>
                  <a:lnTo>
                    <a:pt x="4718164" y="2850083"/>
                  </a:lnTo>
                  <a:lnTo>
                    <a:pt x="4718164" y="2507157"/>
                  </a:lnTo>
                  <a:lnTo>
                    <a:pt x="4718164" y="2313660"/>
                  </a:lnTo>
                  <a:close/>
                </a:path>
                <a:path w="4718684" h="3025775">
                  <a:moveTo>
                    <a:pt x="4718164" y="1067142"/>
                  </a:moveTo>
                  <a:lnTo>
                    <a:pt x="4128376" y="864158"/>
                  </a:lnTo>
                  <a:lnTo>
                    <a:pt x="3596627" y="681139"/>
                  </a:lnTo>
                  <a:lnTo>
                    <a:pt x="3560381" y="670407"/>
                  </a:lnTo>
                  <a:lnTo>
                    <a:pt x="3523716" y="662787"/>
                  </a:lnTo>
                  <a:lnTo>
                    <a:pt x="3486810" y="658241"/>
                  </a:lnTo>
                  <a:lnTo>
                    <a:pt x="3449853" y="656729"/>
                  </a:lnTo>
                  <a:lnTo>
                    <a:pt x="3403879" y="659066"/>
                  </a:lnTo>
                  <a:lnTo>
                    <a:pt x="3358477" y="666013"/>
                  </a:lnTo>
                  <a:lnTo>
                    <a:pt x="3314001" y="677519"/>
                  </a:lnTo>
                  <a:lnTo>
                    <a:pt x="3270808" y="693496"/>
                  </a:lnTo>
                  <a:lnTo>
                    <a:pt x="3229267" y="713892"/>
                  </a:lnTo>
                  <a:lnTo>
                    <a:pt x="3189732" y="738632"/>
                  </a:lnTo>
                  <a:lnTo>
                    <a:pt x="3152546" y="767638"/>
                  </a:lnTo>
                  <a:lnTo>
                    <a:pt x="791095" y="2821533"/>
                  </a:lnTo>
                  <a:lnTo>
                    <a:pt x="738873" y="2876105"/>
                  </a:lnTo>
                  <a:lnTo>
                    <a:pt x="711276" y="2913545"/>
                  </a:lnTo>
                  <a:lnTo>
                    <a:pt x="687654" y="2953270"/>
                  </a:lnTo>
                  <a:lnTo>
                    <a:pt x="668223" y="2995041"/>
                  </a:lnTo>
                  <a:lnTo>
                    <a:pt x="657682" y="3025673"/>
                  </a:lnTo>
                  <a:lnTo>
                    <a:pt x="886460" y="3025673"/>
                  </a:lnTo>
                  <a:lnTo>
                    <a:pt x="896010" y="3011754"/>
                  </a:lnTo>
                  <a:lnTo>
                    <a:pt x="917867" y="2986849"/>
                  </a:lnTo>
                  <a:lnTo>
                    <a:pt x="3288474" y="924318"/>
                  </a:lnTo>
                  <a:lnTo>
                    <a:pt x="3324212" y="898550"/>
                  </a:lnTo>
                  <a:lnTo>
                    <a:pt x="3363684" y="879690"/>
                  </a:lnTo>
                  <a:lnTo>
                    <a:pt x="3405886" y="868095"/>
                  </a:lnTo>
                  <a:lnTo>
                    <a:pt x="3449853" y="864158"/>
                  </a:lnTo>
                  <a:lnTo>
                    <a:pt x="3470122" y="864984"/>
                  </a:lnTo>
                  <a:lnTo>
                    <a:pt x="3490163" y="867460"/>
                  </a:lnTo>
                  <a:lnTo>
                    <a:pt x="3509873" y="871575"/>
                  </a:lnTo>
                  <a:lnTo>
                    <a:pt x="3529126" y="877277"/>
                  </a:lnTo>
                  <a:lnTo>
                    <a:pt x="4718164" y="1286484"/>
                  </a:lnTo>
                  <a:lnTo>
                    <a:pt x="4718164" y="1067142"/>
                  </a:lnTo>
                  <a:close/>
                </a:path>
                <a:path w="4718684" h="3025775">
                  <a:moveTo>
                    <a:pt x="4718164" y="443852"/>
                  </a:moveTo>
                  <a:lnTo>
                    <a:pt x="3595535" y="57492"/>
                  </a:lnTo>
                  <a:lnTo>
                    <a:pt x="3512629" y="28968"/>
                  </a:lnTo>
                  <a:lnTo>
                    <a:pt x="3469627" y="16230"/>
                  </a:lnTo>
                  <a:lnTo>
                    <a:pt x="3426129" y="7188"/>
                  </a:lnTo>
                  <a:lnTo>
                    <a:pt x="3382340" y="1790"/>
                  </a:lnTo>
                  <a:lnTo>
                    <a:pt x="3338525" y="0"/>
                  </a:lnTo>
                  <a:lnTo>
                    <a:pt x="3290747" y="2120"/>
                  </a:lnTo>
                  <a:lnTo>
                    <a:pt x="3243478" y="8445"/>
                  </a:lnTo>
                  <a:lnTo>
                    <a:pt x="3196971" y="18910"/>
                  </a:lnTo>
                  <a:lnTo>
                    <a:pt x="3151505" y="33477"/>
                  </a:lnTo>
                  <a:lnTo>
                    <a:pt x="3107372" y="52082"/>
                  </a:lnTo>
                  <a:lnTo>
                    <a:pt x="3064853" y="74663"/>
                  </a:lnTo>
                  <a:lnTo>
                    <a:pt x="3024238" y="101180"/>
                  </a:lnTo>
                  <a:lnTo>
                    <a:pt x="2985808" y="131572"/>
                  </a:lnTo>
                  <a:lnTo>
                    <a:pt x="184289" y="2568219"/>
                  </a:lnTo>
                  <a:lnTo>
                    <a:pt x="121907" y="2632532"/>
                  </a:lnTo>
                  <a:lnTo>
                    <a:pt x="89052" y="2676880"/>
                  </a:lnTo>
                  <a:lnTo>
                    <a:pt x="61125" y="2724137"/>
                  </a:lnTo>
                  <a:lnTo>
                    <a:pt x="38303" y="2773908"/>
                  </a:lnTo>
                  <a:lnTo>
                    <a:pt x="20726" y="2825762"/>
                  </a:lnTo>
                  <a:lnTo>
                    <a:pt x="9131" y="2874327"/>
                  </a:lnTo>
                  <a:lnTo>
                    <a:pt x="2209" y="2923895"/>
                  </a:lnTo>
                  <a:lnTo>
                    <a:pt x="0" y="2974162"/>
                  </a:lnTo>
                  <a:lnTo>
                    <a:pt x="2540" y="3024797"/>
                  </a:lnTo>
                  <a:lnTo>
                    <a:pt x="2667" y="3025673"/>
                  </a:lnTo>
                  <a:lnTo>
                    <a:pt x="61175" y="3025673"/>
                  </a:lnTo>
                  <a:lnTo>
                    <a:pt x="58877" y="3008325"/>
                  </a:lnTo>
                  <a:lnTo>
                    <a:pt x="58026" y="2951835"/>
                  </a:lnTo>
                  <a:lnTo>
                    <a:pt x="63766" y="2895943"/>
                  </a:lnTo>
                  <a:lnTo>
                    <a:pt x="76060" y="2841396"/>
                  </a:lnTo>
                  <a:lnTo>
                    <a:pt x="91871" y="2794851"/>
                  </a:lnTo>
                  <a:lnTo>
                    <a:pt x="112369" y="2750312"/>
                  </a:lnTo>
                  <a:lnTo>
                    <a:pt x="137337" y="2708160"/>
                  </a:lnTo>
                  <a:lnTo>
                    <a:pt x="166560" y="2668778"/>
                  </a:lnTo>
                  <a:lnTo>
                    <a:pt x="199821" y="2632532"/>
                  </a:lnTo>
                  <a:lnTo>
                    <a:pt x="200482" y="2631884"/>
                  </a:lnTo>
                  <a:lnTo>
                    <a:pt x="201104" y="2631224"/>
                  </a:lnTo>
                  <a:lnTo>
                    <a:pt x="3023476" y="175006"/>
                  </a:lnTo>
                  <a:lnTo>
                    <a:pt x="3062351" y="144640"/>
                  </a:lnTo>
                  <a:lnTo>
                    <a:pt x="3103880" y="118579"/>
                  </a:lnTo>
                  <a:lnTo>
                    <a:pt x="3147682" y="96951"/>
                  </a:lnTo>
                  <a:lnTo>
                    <a:pt x="3193402" y="79883"/>
                  </a:lnTo>
                  <a:lnTo>
                    <a:pt x="3240684" y="67538"/>
                  </a:lnTo>
                  <a:lnTo>
                    <a:pt x="3289173" y="60032"/>
                  </a:lnTo>
                  <a:lnTo>
                    <a:pt x="3338499" y="57492"/>
                  </a:lnTo>
                  <a:lnTo>
                    <a:pt x="3378098" y="59131"/>
                  </a:lnTo>
                  <a:lnTo>
                    <a:pt x="3417303" y="63995"/>
                  </a:lnTo>
                  <a:lnTo>
                    <a:pt x="3455949" y="72072"/>
                  </a:lnTo>
                  <a:lnTo>
                    <a:pt x="3493922" y="83324"/>
                  </a:lnTo>
                  <a:lnTo>
                    <a:pt x="4718164" y="504672"/>
                  </a:lnTo>
                  <a:lnTo>
                    <a:pt x="4718164" y="443852"/>
                  </a:lnTo>
                  <a:close/>
                </a:path>
                <a:path w="4718684" h="3025775">
                  <a:moveTo>
                    <a:pt x="4718177" y="1690395"/>
                  </a:moveTo>
                  <a:lnTo>
                    <a:pt x="4661217" y="1670799"/>
                  </a:lnTo>
                  <a:lnTo>
                    <a:pt x="3680625" y="1333334"/>
                  </a:lnTo>
                  <a:lnTo>
                    <a:pt x="3651135" y="1324597"/>
                  </a:lnTo>
                  <a:lnTo>
                    <a:pt x="3621290" y="1318399"/>
                  </a:lnTo>
                  <a:lnTo>
                    <a:pt x="3591268" y="1314691"/>
                  </a:lnTo>
                  <a:lnTo>
                    <a:pt x="3561194" y="1313472"/>
                  </a:lnTo>
                  <a:lnTo>
                    <a:pt x="3508946" y="1317180"/>
                  </a:lnTo>
                  <a:lnTo>
                    <a:pt x="3457829" y="1328216"/>
                  </a:lnTo>
                  <a:lnTo>
                    <a:pt x="3408642" y="1346415"/>
                  </a:lnTo>
                  <a:lnTo>
                    <a:pt x="3362198" y="1371638"/>
                  </a:lnTo>
                  <a:lnTo>
                    <a:pt x="3319297" y="1403705"/>
                  </a:lnTo>
                  <a:lnTo>
                    <a:pt x="1454454" y="3025673"/>
                  </a:lnTo>
                  <a:lnTo>
                    <a:pt x="1999030" y="3025673"/>
                  </a:lnTo>
                  <a:lnTo>
                    <a:pt x="3556292" y="1671167"/>
                  </a:lnTo>
                  <a:lnTo>
                    <a:pt x="3559518" y="1670799"/>
                  </a:lnTo>
                  <a:lnTo>
                    <a:pt x="3562464" y="1670799"/>
                  </a:lnTo>
                  <a:lnTo>
                    <a:pt x="3563683" y="1671002"/>
                  </a:lnTo>
                  <a:lnTo>
                    <a:pt x="3564915" y="1671408"/>
                  </a:lnTo>
                  <a:lnTo>
                    <a:pt x="4718177" y="2068283"/>
                  </a:lnTo>
                  <a:lnTo>
                    <a:pt x="4718177" y="1690395"/>
                  </a:lnTo>
                  <a:close/>
                </a:path>
              </a:pathLst>
            </a:custGeom>
            <a:solidFill>
              <a:srgbClr val="FFFFFF"/>
            </a:solidFill>
          </p:spPr>
          <p:txBody>
            <a:bodyPr wrap="square" lIns="0" tIns="0" rIns="0" bIns="0" rtlCol="0"/>
            <a:lstStyle/>
            <a:p>
              <a:endParaRPr dirty="0"/>
            </a:p>
          </p:txBody>
        </p:sp>
        <p:sp>
          <p:nvSpPr>
            <p:cNvPr id="12" name="object 7">
              <a:extLst>
                <a:ext uri="{FF2B5EF4-FFF2-40B4-BE49-F238E27FC236}">
                  <a16:creationId xmlns:a16="http://schemas.microsoft.com/office/drawing/2014/main" id="{044A706A-147D-A89A-E872-DF16EFEB0BF2}"/>
                </a:ext>
              </a:extLst>
            </p:cNvPr>
            <p:cNvSpPr/>
            <p:nvPr/>
          </p:nvSpPr>
          <p:spPr>
            <a:xfrm>
              <a:off x="0" y="893453"/>
              <a:ext cx="727075" cy="2654300"/>
            </a:xfrm>
            <a:custGeom>
              <a:avLst/>
              <a:gdLst/>
              <a:ahLst/>
              <a:cxnLst/>
              <a:rect l="l" t="t" r="r" b="b"/>
              <a:pathLst>
                <a:path w="727075" h="2654300">
                  <a:moveTo>
                    <a:pt x="0" y="0"/>
                  </a:moveTo>
                  <a:lnTo>
                    <a:pt x="0" y="2653982"/>
                  </a:lnTo>
                  <a:lnTo>
                    <a:pt x="701081" y="1350809"/>
                  </a:lnTo>
                  <a:lnTo>
                    <a:pt x="716295" y="1313154"/>
                  </a:lnTo>
                  <a:lnTo>
                    <a:pt x="726659" y="1253689"/>
                  </a:lnTo>
                  <a:lnTo>
                    <a:pt x="726001" y="1223546"/>
                  </a:lnTo>
                  <a:lnTo>
                    <a:pt x="715139" y="1169620"/>
                  </a:lnTo>
                  <a:lnTo>
                    <a:pt x="691563" y="1118921"/>
                  </a:lnTo>
                  <a:lnTo>
                    <a:pt x="0" y="0"/>
                  </a:lnTo>
                  <a:close/>
                </a:path>
              </a:pathLst>
            </a:custGeom>
            <a:solidFill>
              <a:srgbClr val="80B355"/>
            </a:solidFill>
          </p:spPr>
          <p:txBody>
            <a:bodyPr wrap="square" lIns="0" tIns="0" rIns="0" bIns="0" rtlCol="0"/>
            <a:lstStyle/>
            <a:p>
              <a:endParaRPr dirty="0"/>
            </a:p>
          </p:txBody>
        </p:sp>
        <p:sp>
          <p:nvSpPr>
            <p:cNvPr id="13" name="object 8">
              <a:extLst>
                <a:ext uri="{FF2B5EF4-FFF2-40B4-BE49-F238E27FC236}">
                  <a16:creationId xmlns:a16="http://schemas.microsoft.com/office/drawing/2014/main" id="{C2D5304E-552F-03F9-8C51-2FB8E1FCEFE4}"/>
                </a:ext>
              </a:extLst>
            </p:cNvPr>
            <p:cNvSpPr/>
            <p:nvPr/>
          </p:nvSpPr>
          <p:spPr>
            <a:xfrm>
              <a:off x="18405104" y="4825968"/>
              <a:ext cx="1699260" cy="2603500"/>
            </a:xfrm>
            <a:custGeom>
              <a:avLst/>
              <a:gdLst/>
              <a:ahLst/>
              <a:cxnLst/>
              <a:rect l="l" t="t" r="r" b="b"/>
              <a:pathLst>
                <a:path w="1699259" h="2603500">
                  <a:moveTo>
                    <a:pt x="14366" y="1253930"/>
                  </a:moveTo>
                  <a:lnTo>
                    <a:pt x="319990" y="1942265"/>
                  </a:lnTo>
                  <a:lnTo>
                    <a:pt x="517753" y="2387833"/>
                  </a:lnTo>
                  <a:lnTo>
                    <a:pt x="542465" y="2428036"/>
                  </a:lnTo>
                  <a:lnTo>
                    <a:pt x="576164" y="2459977"/>
                  </a:lnTo>
                  <a:lnTo>
                    <a:pt x="616905" y="2482235"/>
                  </a:lnTo>
                  <a:lnTo>
                    <a:pt x="662744" y="2493390"/>
                  </a:lnTo>
                  <a:lnTo>
                    <a:pt x="1224915" y="2552990"/>
                  </a:lnTo>
                  <a:lnTo>
                    <a:pt x="1698995" y="2603368"/>
                  </a:lnTo>
                </a:path>
                <a:path w="1699259" h="2603500">
                  <a:moveTo>
                    <a:pt x="1698995" y="81887"/>
                  </a:moveTo>
                  <a:lnTo>
                    <a:pt x="1367560" y="46700"/>
                  </a:lnTo>
                  <a:lnTo>
                    <a:pt x="927521" y="0"/>
                  </a:lnTo>
                  <a:lnTo>
                    <a:pt x="880341" y="1248"/>
                  </a:lnTo>
                  <a:lnTo>
                    <a:pt x="835818" y="14445"/>
                  </a:lnTo>
                  <a:lnTo>
                    <a:pt x="796167" y="38600"/>
                  </a:lnTo>
                  <a:lnTo>
                    <a:pt x="763599" y="72720"/>
                  </a:lnTo>
                  <a:lnTo>
                    <a:pt x="33286" y="1075663"/>
                  </a:lnTo>
                  <a:lnTo>
                    <a:pt x="10820" y="1117113"/>
                  </a:lnTo>
                  <a:lnTo>
                    <a:pt x="0" y="1162248"/>
                  </a:lnTo>
                  <a:lnTo>
                    <a:pt x="1092" y="1208658"/>
                  </a:lnTo>
                  <a:lnTo>
                    <a:pt x="14366" y="1253930"/>
                  </a:lnTo>
                </a:path>
              </a:pathLst>
            </a:custGeom>
            <a:ln w="19050">
              <a:solidFill>
                <a:srgbClr val="AD2473"/>
              </a:solidFill>
            </a:ln>
          </p:spPr>
          <p:txBody>
            <a:bodyPr wrap="square" lIns="0" tIns="0" rIns="0" bIns="0" rtlCol="0"/>
            <a:lstStyle/>
            <a:p>
              <a:endParaRPr dirty="0"/>
            </a:p>
          </p:txBody>
        </p:sp>
      </p:grpSp>
      <p:sp>
        <p:nvSpPr>
          <p:cNvPr id="2" name="Title 1"/>
          <p:cNvSpPr>
            <a:spLocks noGrp="1"/>
          </p:cNvSpPr>
          <p:nvPr>
            <p:ph type="title" hasCustomPrompt="1"/>
          </p:nvPr>
        </p:nvSpPr>
        <p:spPr>
          <a:xfrm>
            <a:off x="628650" y="523226"/>
            <a:ext cx="6840929" cy="994172"/>
          </a:xfrm>
        </p:spPr>
        <p:txBody>
          <a:bodyPr/>
          <a:lstStyle>
            <a:lvl1pPr>
              <a:defRPr>
                <a:solidFill>
                  <a:srgbClr val="919AA6"/>
                </a:solidFill>
              </a:defRPr>
            </a:lvl1pPr>
          </a:lstStyle>
          <a:p>
            <a:r>
              <a:rPr lang="en-GB" dirty="0"/>
              <a:t>Click to edit title</a:t>
            </a:r>
            <a:endParaRPr lang="en-US" dirty="0"/>
          </a:p>
        </p:txBody>
      </p:sp>
      <p:sp>
        <p:nvSpPr>
          <p:cNvPr id="14" name="Text Placeholder 2">
            <a:extLst>
              <a:ext uri="{FF2B5EF4-FFF2-40B4-BE49-F238E27FC236}">
                <a16:creationId xmlns:a16="http://schemas.microsoft.com/office/drawing/2014/main" id="{5FF500CA-8B8C-5B13-6312-064D6812E33D}"/>
              </a:ext>
            </a:extLst>
          </p:cNvPr>
          <p:cNvSpPr>
            <a:spLocks noGrp="1"/>
          </p:cNvSpPr>
          <p:nvPr>
            <p:ph idx="1" hasCustomPrompt="1"/>
          </p:nvPr>
        </p:nvSpPr>
        <p:spPr>
          <a:xfrm>
            <a:off x="628650" y="1613520"/>
            <a:ext cx="6840929" cy="3155027"/>
          </a:xfrm>
          <a:prstGeom prst="rect">
            <a:avLst/>
          </a:prstGeom>
        </p:spPr>
        <p:txBody>
          <a:bodyPr vert="horz" lIns="91440" tIns="45720" rIns="91440" bIns="45720" rtlCol="0">
            <a:normAutofit/>
          </a:bodyPr>
          <a:lstStyle>
            <a:lvl1pPr>
              <a:defRPr sz="1300">
                <a:solidFill>
                  <a:schemeClr val="bg2"/>
                </a:solidFill>
                <a:latin typeface="FRUTIGER-ROMAN" pitchFamily="2" charset="77"/>
              </a:defRPr>
            </a:lvl1pPr>
          </a:lstStyle>
          <a:p>
            <a:pPr marL="5776" marR="80575">
              <a:lnSpc>
                <a:spcPct val="121100"/>
              </a:lnSpc>
              <a:spcBef>
                <a:spcPts val="43"/>
              </a:spcBef>
            </a:pPr>
            <a:r>
              <a:rPr lang="en-GB" sz="1200" dirty="0">
                <a:solidFill>
                  <a:srgbClr val="FFFFFF"/>
                </a:solidFill>
                <a:latin typeface="Frutiger LT Std 55 Roman"/>
                <a:cs typeface="Frutiger LT Std 55 Roman"/>
              </a:rPr>
              <a:t>Lorem</a:t>
            </a:r>
            <a:r>
              <a:rPr lang="en-GB" sz="1200" spc="132" dirty="0">
                <a:solidFill>
                  <a:srgbClr val="FFFFFF"/>
                </a:solidFill>
                <a:latin typeface="Frutiger LT Std 55 Roman"/>
                <a:cs typeface="Frutiger LT Std 55 Roman"/>
              </a:rPr>
              <a:t> </a:t>
            </a:r>
            <a:r>
              <a:rPr lang="en-GB" sz="1200" dirty="0">
                <a:solidFill>
                  <a:srgbClr val="FFFFFF"/>
                </a:solidFill>
                <a:latin typeface="Frutiger LT Std 55 Roman"/>
                <a:cs typeface="Frutiger LT Std 55 Roman"/>
              </a:rPr>
              <a:t>ipsum</a:t>
            </a:r>
            <a:r>
              <a:rPr lang="en-GB" sz="1200" spc="136" dirty="0">
                <a:solidFill>
                  <a:srgbClr val="FFFFFF"/>
                </a:solidFill>
                <a:latin typeface="Frutiger LT Std 55 Roman"/>
                <a:cs typeface="Frutiger LT Std 55 Roman"/>
              </a:rPr>
              <a:t> </a:t>
            </a:r>
            <a:r>
              <a:rPr lang="en-GB" sz="1200" dirty="0" err="1">
                <a:solidFill>
                  <a:srgbClr val="FFFFFF"/>
                </a:solidFill>
                <a:latin typeface="Frutiger LT Std 55 Roman"/>
                <a:cs typeface="Frutiger LT Std 55 Roman"/>
              </a:rPr>
              <a:t>dolor</a:t>
            </a:r>
            <a:r>
              <a:rPr lang="en-GB" sz="1200" spc="136" dirty="0">
                <a:solidFill>
                  <a:srgbClr val="FFFFFF"/>
                </a:solidFill>
                <a:latin typeface="Frutiger LT Std 55 Roman"/>
                <a:cs typeface="Frutiger LT Std 55 Roman"/>
              </a:rPr>
              <a:t> </a:t>
            </a:r>
            <a:r>
              <a:rPr lang="en-GB" sz="1200" dirty="0">
                <a:solidFill>
                  <a:srgbClr val="FFFFFF"/>
                </a:solidFill>
                <a:latin typeface="Frutiger LT Std 55 Roman"/>
                <a:cs typeface="Frutiger LT Std 55 Roman"/>
              </a:rPr>
              <a:t>sit</a:t>
            </a:r>
            <a:r>
              <a:rPr lang="en-GB" sz="1200" spc="136" dirty="0">
                <a:solidFill>
                  <a:srgbClr val="FFFFFF"/>
                </a:solidFill>
                <a:latin typeface="Frutiger LT Std 55 Roman"/>
                <a:cs typeface="Frutiger LT Std 55 Roman"/>
              </a:rPr>
              <a:t> </a:t>
            </a:r>
            <a:r>
              <a:rPr lang="en-GB" sz="1200" dirty="0" err="1">
                <a:solidFill>
                  <a:srgbClr val="FFFFFF"/>
                </a:solidFill>
                <a:latin typeface="Frutiger LT Std 55 Roman"/>
                <a:cs typeface="Frutiger LT Std 55 Roman"/>
              </a:rPr>
              <a:t>amet</a:t>
            </a:r>
            <a:r>
              <a:rPr lang="en-GB" sz="1200" dirty="0">
                <a:solidFill>
                  <a:srgbClr val="FFFFFF"/>
                </a:solidFill>
                <a:latin typeface="Frutiger LT Std 55 Roman"/>
                <a:cs typeface="Frutiger LT Std 55 Roman"/>
              </a:rPr>
              <a:t>,</a:t>
            </a:r>
            <a:r>
              <a:rPr lang="en-GB" sz="1200" spc="136" dirty="0">
                <a:solidFill>
                  <a:srgbClr val="FFFFFF"/>
                </a:solidFill>
                <a:latin typeface="Frutiger LT Std 55 Roman"/>
                <a:cs typeface="Frutiger LT Std 55 Roman"/>
              </a:rPr>
              <a:t> </a:t>
            </a:r>
            <a:r>
              <a:rPr lang="en-GB" sz="1200" dirty="0" err="1">
                <a:solidFill>
                  <a:srgbClr val="FFFFFF"/>
                </a:solidFill>
                <a:latin typeface="Frutiger LT Std 55 Roman"/>
                <a:cs typeface="Frutiger LT Std 55 Roman"/>
              </a:rPr>
              <a:t>consectetuer</a:t>
            </a:r>
            <a:r>
              <a:rPr lang="en-GB" sz="1200" spc="136" dirty="0">
                <a:solidFill>
                  <a:srgbClr val="FFFFFF"/>
                </a:solidFill>
                <a:latin typeface="Frutiger LT Std 55 Roman"/>
                <a:cs typeface="Frutiger LT Std 55 Roman"/>
              </a:rPr>
              <a:t> </a:t>
            </a:r>
            <a:r>
              <a:rPr lang="en-GB" sz="1200" dirty="0" err="1">
                <a:solidFill>
                  <a:srgbClr val="FFFFFF"/>
                </a:solidFill>
                <a:latin typeface="Frutiger LT Std 55 Roman"/>
                <a:cs typeface="Frutiger LT Std 55 Roman"/>
              </a:rPr>
              <a:t>adipiscing</a:t>
            </a:r>
            <a:r>
              <a:rPr lang="en-GB" sz="1200" spc="136" dirty="0">
                <a:solidFill>
                  <a:srgbClr val="FFFFFF"/>
                </a:solidFill>
                <a:latin typeface="Frutiger LT Std 55 Roman"/>
                <a:cs typeface="Frutiger LT Std 55 Roman"/>
              </a:rPr>
              <a:t> </a:t>
            </a:r>
            <a:r>
              <a:rPr lang="en-GB" sz="1200" dirty="0" err="1">
                <a:solidFill>
                  <a:srgbClr val="FFFFFF"/>
                </a:solidFill>
                <a:latin typeface="Frutiger LT Std 55 Roman"/>
                <a:cs typeface="Frutiger LT Std 55 Roman"/>
              </a:rPr>
              <a:t>elit</a:t>
            </a:r>
            <a:r>
              <a:rPr lang="en-GB" sz="1200" dirty="0">
                <a:solidFill>
                  <a:srgbClr val="FFFFFF"/>
                </a:solidFill>
                <a:latin typeface="Frutiger LT Std 55 Roman"/>
                <a:cs typeface="Frutiger LT Std 55 Roman"/>
              </a:rPr>
              <a:t>,</a:t>
            </a:r>
            <a:r>
              <a:rPr lang="en-GB" sz="1200" spc="136" dirty="0">
                <a:solidFill>
                  <a:srgbClr val="FFFFFF"/>
                </a:solidFill>
                <a:latin typeface="Frutiger LT Std 55 Roman"/>
                <a:cs typeface="Frutiger LT Std 55 Roman"/>
              </a:rPr>
              <a:t> </a:t>
            </a:r>
            <a:r>
              <a:rPr lang="en-GB" sz="1200" spc="-11" dirty="0" err="1">
                <a:solidFill>
                  <a:srgbClr val="FFFFFF"/>
                </a:solidFill>
                <a:latin typeface="Frutiger LT Std 55 Roman"/>
                <a:cs typeface="Frutiger LT Std 55 Roman"/>
              </a:rPr>
              <a:t>sed</a:t>
            </a:r>
            <a:r>
              <a:rPr lang="en-GB" sz="1200" spc="-11" dirty="0">
                <a:solidFill>
                  <a:srgbClr val="FFFFFF"/>
                </a:solidFill>
                <a:latin typeface="Frutiger LT Std 55 Roman"/>
                <a:cs typeface="Frutiger LT Std 55 Roman"/>
              </a:rPr>
              <a:t> </a:t>
            </a:r>
            <a:r>
              <a:rPr lang="en-GB" sz="1200" dirty="0" err="1">
                <a:solidFill>
                  <a:srgbClr val="FFFFFF"/>
                </a:solidFill>
                <a:latin typeface="Frutiger LT Std 55 Roman"/>
                <a:cs typeface="Frutiger LT Std 55 Roman"/>
              </a:rPr>
              <a:t>diam</a:t>
            </a:r>
            <a:r>
              <a:rPr lang="en-GB" sz="1200" spc="123" dirty="0">
                <a:solidFill>
                  <a:srgbClr val="FFFFFF"/>
                </a:solidFill>
                <a:latin typeface="Frutiger LT Std 55 Roman"/>
                <a:cs typeface="Frutiger LT Std 55 Roman"/>
              </a:rPr>
              <a:t> </a:t>
            </a:r>
            <a:r>
              <a:rPr lang="en-GB" sz="1200" dirty="0" err="1">
                <a:solidFill>
                  <a:srgbClr val="FFFFFF"/>
                </a:solidFill>
                <a:latin typeface="Frutiger LT Std 55 Roman"/>
                <a:cs typeface="Frutiger LT Std 55 Roman"/>
              </a:rPr>
              <a:t>nonummy</a:t>
            </a:r>
            <a:r>
              <a:rPr lang="en-GB" sz="1200" spc="125" dirty="0">
                <a:solidFill>
                  <a:srgbClr val="FFFFFF"/>
                </a:solidFill>
                <a:latin typeface="Frutiger LT Std 55 Roman"/>
                <a:cs typeface="Frutiger LT Std 55 Roman"/>
              </a:rPr>
              <a:t> </a:t>
            </a:r>
            <a:r>
              <a:rPr lang="en-GB" sz="1200" dirty="0" err="1">
                <a:solidFill>
                  <a:srgbClr val="FFFFFF"/>
                </a:solidFill>
                <a:latin typeface="Frutiger LT Std 55 Roman"/>
                <a:cs typeface="Frutiger LT Std 55 Roman"/>
              </a:rPr>
              <a:t>nibh</a:t>
            </a:r>
            <a:r>
              <a:rPr lang="en-GB" sz="1200" spc="127" dirty="0">
                <a:solidFill>
                  <a:srgbClr val="FFFFFF"/>
                </a:solidFill>
                <a:latin typeface="Frutiger LT Std 55 Roman"/>
                <a:cs typeface="Frutiger LT Std 55 Roman"/>
              </a:rPr>
              <a:t> </a:t>
            </a:r>
            <a:r>
              <a:rPr lang="en-GB" sz="1200" dirty="0" err="1">
                <a:solidFill>
                  <a:srgbClr val="FFFFFF"/>
                </a:solidFill>
                <a:latin typeface="Frutiger LT Std 55 Roman"/>
                <a:cs typeface="Frutiger LT Std 55 Roman"/>
              </a:rPr>
              <a:t>euismod</a:t>
            </a:r>
            <a:r>
              <a:rPr lang="en-GB" sz="1200" spc="127" dirty="0">
                <a:solidFill>
                  <a:srgbClr val="FFFFFF"/>
                </a:solidFill>
                <a:latin typeface="Frutiger LT Std 55 Roman"/>
                <a:cs typeface="Frutiger LT Std 55 Roman"/>
              </a:rPr>
              <a:t> </a:t>
            </a:r>
            <a:r>
              <a:rPr lang="en-GB" sz="1200" dirty="0" err="1">
                <a:solidFill>
                  <a:srgbClr val="FFFFFF"/>
                </a:solidFill>
                <a:latin typeface="Frutiger LT Std 55 Roman"/>
                <a:cs typeface="Frutiger LT Std 55 Roman"/>
              </a:rPr>
              <a:t>tincidunt</a:t>
            </a:r>
            <a:r>
              <a:rPr lang="en-GB" sz="1200" spc="127" dirty="0">
                <a:solidFill>
                  <a:srgbClr val="FFFFFF"/>
                </a:solidFill>
                <a:latin typeface="Frutiger LT Std 55 Roman"/>
                <a:cs typeface="Frutiger LT Std 55 Roman"/>
              </a:rPr>
              <a:t> </a:t>
            </a:r>
            <a:r>
              <a:rPr lang="en-GB" sz="1200" dirty="0" err="1">
                <a:solidFill>
                  <a:srgbClr val="FFFFFF"/>
                </a:solidFill>
                <a:latin typeface="Frutiger LT Std 55 Roman"/>
                <a:cs typeface="Frutiger LT Std 55 Roman"/>
              </a:rPr>
              <a:t>ut</a:t>
            </a:r>
            <a:r>
              <a:rPr lang="en-GB" sz="1200" spc="125" dirty="0">
                <a:solidFill>
                  <a:srgbClr val="FFFFFF"/>
                </a:solidFill>
                <a:latin typeface="Frutiger LT Std 55 Roman"/>
                <a:cs typeface="Frutiger LT Std 55 Roman"/>
              </a:rPr>
              <a:t> </a:t>
            </a:r>
            <a:r>
              <a:rPr lang="en-GB" sz="1200" dirty="0" err="1">
                <a:solidFill>
                  <a:srgbClr val="FFFFFF"/>
                </a:solidFill>
                <a:latin typeface="Frutiger LT Std 55 Roman"/>
                <a:cs typeface="Frutiger LT Std 55 Roman"/>
              </a:rPr>
              <a:t>laoreet</a:t>
            </a:r>
            <a:r>
              <a:rPr lang="en-GB" sz="1200" spc="127" dirty="0">
                <a:solidFill>
                  <a:srgbClr val="FFFFFF"/>
                </a:solidFill>
                <a:latin typeface="Frutiger LT Std 55 Roman"/>
                <a:cs typeface="Frutiger LT Std 55 Roman"/>
              </a:rPr>
              <a:t> </a:t>
            </a:r>
            <a:r>
              <a:rPr lang="en-GB" sz="1200" spc="-5" dirty="0">
                <a:solidFill>
                  <a:srgbClr val="FFFFFF"/>
                </a:solidFill>
                <a:latin typeface="Frutiger LT Std 55 Roman"/>
                <a:cs typeface="Frutiger LT Std 55 Roman"/>
              </a:rPr>
              <a:t>dolore </a:t>
            </a:r>
            <a:r>
              <a:rPr lang="en-GB" sz="1200" dirty="0">
                <a:solidFill>
                  <a:srgbClr val="FFFFFF"/>
                </a:solidFill>
                <a:latin typeface="Frutiger LT Std 55 Roman"/>
                <a:cs typeface="Frutiger LT Std 55 Roman"/>
              </a:rPr>
              <a:t>magna</a:t>
            </a:r>
            <a:r>
              <a:rPr lang="en-GB" sz="1200" spc="102" dirty="0">
                <a:solidFill>
                  <a:srgbClr val="FFFFFF"/>
                </a:solidFill>
                <a:latin typeface="Frutiger LT Std 55 Roman"/>
                <a:cs typeface="Frutiger LT Std 55 Roman"/>
              </a:rPr>
              <a:t> </a:t>
            </a:r>
            <a:r>
              <a:rPr lang="en-GB" sz="1200" dirty="0" err="1">
                <a:solidFill>
                  <a:srgbClr val="FFFFFF"/>
                </a:solidFill>
                <a:latin typeface="Frutiger LT Std 55 Roman"/>
                <a:cs typeface="Frutiger LT Std 55 Roman"/>
              </a:rPr>
              <a:t>aliquam</a:t>
            </a:r>
            <a:r>
              <a:rPr lang="en-GB" sz="1200" spc="109" dirty="0">
                <a:solidFill>
                  <a:srgbClr val="FFFFFF"/>
                </a:solidFill>
                <a:latin typeface="Frutiger LT Std 55 Roman"/>
                <a:cs typeface="Frutiger LT Std 55 Roman"/>
              </a:rPr>
              <a:t> </a:t>
            </a:r>
            <a:r>
              <a:rPr lang="en-GB" sz="1200" dirty="0" err="1">
                <a:solidFill>
                  <a:srgbClr val="FFFFFF"/>
                </a:solidFill>
                <a:latin typeface="Frutiger LT Std 55 Roman"/>
                <a:cs typeface="Frutiger LT Std 55 Roman"/>
              </a:rPr>
              <a:t>erat</a:t>
            </a:r>
            <a:r>
              <a:rPr lang="en-GB" sz="1200" spc="107" dirty="0">
                <a:solidFill>
                  <a:srgbClr val="FFFFFF"/>
                </a:solidFill>
                <a:latin typeface="Frutiger LT Std 55 Roman"/>
                <a:cs typeface="Frutiger LT Std 55 Roman"/>
              </a:rPr>
              <a:t> </a:t>
            </a:r>
            <a:r>
              <a:rPr lang="en-GB" sz="1200" dirty="0" err="1">
                <a:solidFill>
                  <a:srgbClr val="FFFFFF"/>
                </a:solidFill>
                <a:latin typeface="Frutiger LT Std 55 Roman"/>
                <a:cs typeface="Frutiger LT Std 55 Roman"/>
              </a:rPr>
              <a:t>volutpat</a:t>
            </a:r>
            <a:r>
              <a:rPr lang="en-GB" sz="1200" dirty="0">
                <a:solidFill>
                  <a:srgbClr val="FFFFFF"/>
                </a:solidFill>
                <a:latin typeface="Frutiger LT Std 55 Roman"/>
                <a:cs typeface="Frutiger LT Std 55 Roman"/>
              </a:rPr>
              <a:t>.</a:t>
            </a:r>
            <a:r>
              <a:rPr lang="en-GB" sz="1200" spc="107" dirty="0">
                <a:solidFill>
                  <a:srgbClr val="FFFFFF"/>
                </a:solidFill>
                <a:latin typeface="Frutiger LT Std 55 Roman"/>
                <a:cs typeface="Frutiger LT Std 55 Roman"/>
              </a:rPr>
              <a:t> </a:t>
            </a:r>
            <a:r>
              <a:rPr lang="en-GB" sz="1200" dirty="0">
                <a:solidFill>
                  <a:srgbClr val="FFFFFF"/>
                </a:solidFill>
                <a:latin typeface="Frutiger LT Std 55 Roman"/>
                <a:cs typeface="Frutiger LT Std 55 Roman"/>
              </a:rPr>
              <a:t>Ut</a:t>
            </a:r>
            <a:r>
              <a:rPr lang="en-GB" sz="1200" spc="109" dirty="0">
                <a:solidFill>
                  <a:srgbClr val="FFFFFF"/>
                </a:solidFill>
                <a:latin typeface="Frutiger LT Std 55 Roman"/>
                <a:cs typeface="Frutiger LT Std 55 Roman"/>
              </a:rPr>
              <a:t> </a:t>
            </a:r>
            <a:r>
              <a:rPr lang="en-GB" sz="1200" dirty="0" err="1">
                <a:solidFill>
                  <a:srgbClr val="FFFFFF"/>
                </a:solidFill>
                <a:latin typeface="Frutiger LT Std 55 Roman"/>
                <a:cs typeface="Frutiger LT Std 55 Roman"/>
              </a:rPr>
              <a:t>wisi</a:t>
            </a:r>
            <a:r>
              <a:rPr lang="en-GB" sz="1200" spc="107" dirty="0">
                <a:solidFill>
                  <a:srgbClr val="FFFFFF"/>
                </a:solidFill>
                <a:latin typeface="Frutiger LT Std 55 Roman"/>
                <a:cs typeface="Frutiger LT Std 55 Roman"/>
              </a:rPr>
              <a:t> </a:t>
            </a:r>
            <a:r>
              <a:rPr lang="en-GB" sz="1200" dirty="0" err="1">
                <a:solidFill>
                  <a:srgbClr val="FFFFFF"/>
                </a:solidFill>
                <a:latin typeface="Frutiger LT Std 55 Roman"/>
                <a:cs typeface="Frutiger LT Std 55 Roman"/>
              </a:rPr>
              <a:t>enim</a:t>
            </a:r>
            <a:r>
              <a:rPr lang="en-GB" sz="1200" spc="107" dirty="0">
                <a:solidFill>
                  <a:srgbClr val="FFFFFF"/>
                </a:solidFill>
                <a:latin typeface="Frutiger LT Std 55 Roman"/>
                <a:cs typeface="Frutiger LT Std 55 Roman"/>
              </a:rPr>
              <a:t> </a:t>
            </a:r>
            <a:r>
              <a:rPr lang="en-GB" sz="1200" dirty="0">
                <a:solidFill>
                  <a:srgbClr val="FFFFFF"/>
                </a:solidFill>
                <a:latin typeface="Frutiger LT Std 55 Roman"/>
                <a:cs typeface="Frutiger LT Std 55 Roman"/>
              </a:rPr>
              <a:t>ad</a:t>
            </a:r>
            <a:r>
              <a:rPr lang="en-GB" sz="1200" spc="109" dirty="0">
                <a:solidFill>
                  <a:srgbClr val="FFFFFF"/>
                </a:solidFill>
                <a:latin typeface="Frutiger LT Std 55 Roman"/>
                <a:cs typeface="Frutiger LT Std 55 Roman"/>
              </a:rPr>
              <a:t> </a:t>
            </a:r>
            <a:r>
              <a:rPr lang="en-GB" sz="1200" dirty="0">
                <a:solidFill>
                  <a:srgbClr val="FFFFFF"/>
                </a:solidFill>
                <a:latin typeface="Frutiger LT Std 55 Roman"/>
                <a:cs typeface="Frutiger LT Std 55 Roman"/>
              </a:rPr>
              <a:t>minim</a:t>
            </a:r>
            <a:r>
              <a:rPr lang="en-GB" sz="1200" spc="107" dirty="0">
                <a:solidFill>
                  <a:srgbClr val="FFFFFF"/>
                </a:solidFill>
                <a:latin typeface="Frutiger LT Std 55 Roman"/>
                <a:cs typeface="Frutiger LT Std 55 Roman"/>
              </a:rPr>
              <a:t> </a:t>
            </a:r>
            <a:r>
              <a:rPr lang="en-GB" sz="1200" spc="-5" dirty="0" err="1">
                <a:solidFill>
                  <a:srgbClr val="FFFFFF"/>
                </a:solidFill>
                <a:latin typeface="Frutiger LT Std 55 Roman"/>
                <a:cs typeface="Frutiger LT Std 55 Roman"/>
              </a:rPr>
              <a:t>veniam</a:t>
            </a:r>
            <a:r>
              <a:rPr lang="en-GB" sz="1200" spc="-5" dirty="0">
                <a:solidFill>
                  <a:srgbClr val="FFFFFF"/>
                </a:solidFill>
                <a:latin typeface="Frutiger LT Std 55 Roman"/>
                <a:cs typeface="Frutiger LT Std 55 Roman"/>
              </a:rPr>
              <a:t>, </a:t>
            </a:r>
            <a:r>
              <a:rPr lang="en-GB" sz="1200" dirty="0" err="1">
                <a:solidFill>
                  <a:srgbClr val="FFFFFF"/>
                </a:solidFill>
                <a:latin typeface="Frutiger LT Std 55 Roman"/>
                <a:cs typeface="Frutiger LT Std 55 Roman"/>
              </a:rPr>
              <a:t>quis</a:t>
            </a:r>
            <a:r>
              <a:rPr lang="en-GB" sz="1200" spc="141" dirty="0">
                <a:solidFill>
                  <a:srgbClr val="FFFFFF"/>
                </a:solidFill>
                <a:latin typeface="Frutiger LT Std 55 Roman"/>
                <a:cs typeface="Frutiger LT Std 55 Roman"/>
              </a:rPr>
              <a:t> </a:t>
            </a:r>
            <a:r>
              <a:rPr lang="en-GB" sz="1200" dirty="0" err="1">
                <a:solidFill>
                  <a:srgbClr val="FFFFFF"/>
                </a:solidFill>
                <a:latin typeface="Frutiger LT Std 55 Roman"/>
                <a:cs typeface="Frutiger LT Std 55 Roman"/>
              </a:rPr>
              <a:t>nostrud</a:t>
            </a:r>
            <a:r>
              <a:rPr lang="en-GB" sz="1200" spc="146" dirty="0">
                <a:solidFill>
                  <a:srgbClr val="FFFFFF"/>
                </a:solidFill>
                <a:latin typeface="Frutiger LT Std 55 Roman"/>
                <a:cs typeface="Frutiger LT Std 55 Roman"/>
              </a:rPr>
              <a:t> </a:t>
            </a:r>
            <a:r>
              <a:rPr lang="en-GB" sz="1200" dirty="0" err="1">
                <a:solidFill>
                  <a:srgbClr val="FFFFFF"/>
                </a:solidFill>
                <a:latin typeface="Frutiger LT Std 55 Roman"/>
                <a:cs typeface="Frutiger LT Std 55 Roman"/>
              </a:rPr>
              <a:t>exerci</a:t>
            </a:r>
            <a:r>
              <a:rPr lang="en-GB" sz="1200" spc="146" dirty="0">
                <a:solidFill>
                  <a:srgbClr val="FFFFFF"/>
                </a:solidFill>
                <a:latin typeface="Frutiger LT Std 55 Roman"/>
                <a:cs typeface="Frutiger LT Std 55 Roman"/>
              </a:rPr>
              <a:t> </a:t>
            </a:r>
            <a:r>
              <a:rPr lang="en-GB" sz="1200" dirty="0" err="1">
                <a:solidFill>
                  <a:srgbClr val="FFFFFF"/>
                </a:solidFill>
                <a:latin typeface="Frutiger LT Std 55 Roman"/>
                <a:cs typeface="Frutiger LT Std 55 Roman"/>
              </a:rPr>
              <a:t>tation</a:t>
            </a:r>
            <a:r>
              <a:rPr lang="en-GB" sz="1200" spc="146" dirty="0">
                <a:solidFill>
                  <a:srgbClr val="FFFFFF"/>
                </a:solidFill>
                <a:latin typeface="Frutiger LT Std 55 Roman"/>
                <a:cs typeface="Frutiger LT Std 55 Roman"/>
              </a:rPr>
              <a:t> </a:t>
            </a:r>
            <a:r>
              <a:rPr lang="en-GB" sz="1200" dirty="0" err="1">
                <a:solidFill>
                  <a:srgbClr val="FFFFFF"/>
                </a:solidFill>
                <a:latin typeface="Frutiger LT Std 55 Roman"/>
                <a:cs typeface="Frutiger LT Std 55 Roman"/>
              </a:rPr>
              <a:t>ullamcorper</a:t>
            </a:r>
            <a:r>
              <a:rPr lang="en-GB" sz="1200" spc="146" dirty="0">
                <a:solidFill>
                  <a:srgbClr val="FFFFFF"/>
                </a:solidFill>
                <a:latin typeface="Frutiger LT Std 55 Roman"/>
                <a:cs typeface="Frutiger LT Std 55 Roman"/>
              </a:rPr>
              <a:t> </a:t>
            </a:r>
            <a:r>
              <a:rPr lang="en-GB" sz="1200" dirty="0" err="1">
                <a:solidFill>
                  <a:srgbClr val="FFFFFF"/>
                </a:solidFill>
                <a:latin typeface="Frutiger LT Std 55 Roman"/>
                <a:cs typeface="Frutiger LT Std 55 Roman"/>
              </a:rPr>
              <a:t>suscipit</a:t>
            </a:r>
            <a:r>
              <a:rPr lang="en-GB" sz="1200" spc="146" dirty="0">
                <a:solidFill>
                  <a:srgbClr val="FFFFFF"/>
                </a:solidFill>
                <a:latin typeface="Frutiger LT Std 55 Roman"/>
                <a:cs typeface="Frutiger LT Std 55 Roman"/>
              </a:rPr>
              <a:t> </a:t>
            </a:r>
            <a:r>
              <a:rPr lang="en-GB" sz="1200" dirty="0" err="1">
                <a:solidFill>
                  <a:srgbClr val="FFFFFF"/>
                </a:solidFill>
                <a:latin typeface="Frutiger LT Std 55 Roman"/>
                <a:cs typeface="Frutiger LT Std 55 Roman"/>
              </a:rPr>
              <a:t>lobortis</a:t>
            </a:r>
            <a:r>
              <a:rPr lang="en-GB" sz="1200" spc="146" dirty="0">
                <a:solidFill>
                  <a:srgbClr val="FFFFFF"/>
                </a:solidFill>
                <a:latin typeface="Frutiger LT Std 55 Roman"/>
                <a:cs typeface="Frutiger LT Std 55 Roman"/>
              </a:rPr>
              <a:t> </a:t>
            </a:r>
            <a:r>
              <a:rPr lang="en-GB" sz="1200" dirty="0" err="1">
                <a:solidFill>
                  <a:srgbClr val="FFFFFF"/>
                </a:solidFill>
                <a:latin typeface="Frutiger LT Std 55 Roman"/>
                <a:cs typeface="Frutiger LT Std 55 Roman"/>
              </a:rPr>
              <a:t>nisl</a:t>
            </a:r>
            <a:r>
              <a:rPr lang="en-GB" sz="1200" spc="146" dirty="0">
                <a:solidFill>
                  <a:srgbClr val="FFFFFF"/>
                </a:solidFill>
                <a:latin typeface="Frutiger LT Std 55 Roman"/>
                <a:cs typeface="Frutiger LT Std 55 Roman"/>
              </a:rPr>
              <a:t> </a:t>
            </a:r>
            <a:r>
              <a:rPr lang="en-GB" sz="1200" spc="-11" dirty="0" err="1">
                <a:solidFill>
                  <a:srgbClr val="FFFFFF"/>
                </a:solidFill>
                <a:latin typeface="Frutiger LT Std 55 Roman"/>
                <a:cs typeface="Frutiger LT Std 55 Roman"/>
              </a:rPr>
              <a:t>ut</a:t>
            </a:r>
            <a:r>
              <a:rPr lang="en-GB" sz="1200" spc="-11" dirty="0">
                <a:solidFill>
                  <a:srgbClr val="FFFFFF"/>
                </a:solidFill>
                <a:latin typeface="Frutiger LT Std 55 Roman"/>
                <a:cs typeface="Frutiger LT Std 55 Roman"/>
              </a:rPr>
              <a:t> </a:t>
            </a:r>
            <a:r>
              <a:rPr lang="en-GB" sz="1200" dirty="0" err="1">
                <a:solidFill>
                  <a:srgbClr val="FFFFFF"/>
                </a:solidFill>
                <a:latin typeface="Frutiger LT Std 55 Roman"/>
                <a:cs typeface="Frutiger LT Std 55 Roman"/>
              </a:rPr>
              <a:t>aliquip</a:t>
            </a:r>
            <a:r>
              <a:rPr lang="en-GB" sz="1200" spc="109" dirty="0">
                <a:solidFill>
                  <a:srgbClr val="FFFFFF"/>
                </a:solidFill>
                <a:latin typeface="Frutiger LT Std 55 Roman"/>
                <a:cs typeface="Frutiger LT Std 55 Roman"/>
              </a:rPr>
              <a:t> </a:t>
            </a:r>
            <a:r>
              <a:rPr lang="en-GB" sz="1200" dirty="0">
                <a:solidFill>
                  <a:srgbClr val="FFFFFF"/>
                </a:solidFill>
                <a:latin typeface="Frutiger LT Std 55 Roman"/>
                <a:cs typeface="Frutiger LT Std 55 Roman"/>
              </a:rPr>
              <a:t>ex</a:t>
            </a:r>
            <a:r>
              <a:rPr lang="en-GB" sz="1200" spc="109" dirty="0">
                <a:solidFill>
                  <a:srgbClr val="FFFFFF"/>
                </a:solidFill>
                <a:latin typeface="Frutiger LT Std 55 Roman"/>
                <a:cs typeface="Frutiger LT Std 55 Roman"/>
              </a:rPr>
              <a:t> </a:t>
            </a:r>
            <a:r>
              <a:rPr lang="en-GB" sz="1200" dirty="0" err="1">
                <a:solidFill>
                  <a:srgbClr val="FFFFFF"/>
                </a:solidFill>
                <a:latin typeface="Frutiger LT Std 55 Roman"/>
                <a:cs typeface="Frutiger LT Std 55 Roman"/>
              </a:rPr>
              <a:t>ea</a:t>
            </a:r>
            <a:r>
              <a:rPr lang="en-GB" sz="1200" spc="111" dirty="0">
                <a:solidFill>
                  <a:srgbClr val="FFFFFF"/>
                </a:solidFill>
                <a:latin typeface="Frutiger LT Std 55 Roman"/>
                <a:cs typeface="Frutiger LT Std 55 Roman"/>
              </a:rPr>
              <a:t> </a:t>
            </a:r>
            <a:r>
              <a:rPr lang="en-GB" sz="1200" dirty="0" err="1">
                <a:solidFill>
                  <a:srgbClr val="FFFFFF"/>
                </a:solidFill>
                <a:latin typeface="Frutiger LT Std 55 Roman"/>
                <a:cs typeface="Frutiger LT Std 55 Roman"/>
              </a:rPr>
              <a:t>commodo</a:t>
            </a:r>
            <a:r>
              <a:rPr lang="en-GB" sz="1200" spc="109" dirty="0">
                <a:solidFill>
                  <a:srgbClr val="FFFFFF"/>
                </a:solidFill>
                <a:latin typeface="Frutiger LT Std 55 Roman"/>
                <a:cs typeface="Frutiger LT Std 55 Roman"/>
              </a:rPr>
              <a:t> </a:t>
            </a:r>
            <a:r>
              <a:rPr lang="en-GB" sz="1200" dirty="0" err="1">
                <a:solidFill>
                  <a:srgbClr val="FFFFFF"/>
                </a:solidFill>
                <a:latin typeface="Frutiger LT Std 55 Roman"/>
                <a:cs typeface="Frutiger LT Std 55 Roman"/>
              </a:rPr>
              <a:t>consequat</a:t>
            </a:r>
            <a:r>
              <a:rPr lang="en-GB" sz="1200" dirty="0">
                <a:solidFill>
                  <a:srgbClr val="FFFFFF"/>
                </a:solidFill>
                <a:latin typeface="Frutiger LT Std 55 Roman"/>
                <a:cs typeface="Frutiger LT Std 55 Roman"/>
              </a:rPr>
              <a:t>.</a:t>
            </a:r>
            <a:r>
              <a:rPr lang="en-GB" sz="1200" spc="109" dirty="0">
                <a:solidFill>
                  <a:srgbClr val="FFFFFF"/>
                </a:solidFill>
                <a:latin typeface="Frutiger LT Std 55 Roman"/>
                <a:cs typeface="Frutiger LT Std 55 Roman"/>
              </a:rPr>
              <a:t> </a:t>
            </a:r>
            <a:r>
              <a:rPr lang="en-GB" sz="1200" dirty="0">
                <a:solidFill>
                  <a:srgbClr val="FFFFFF"/>
                </a:solidFill>
                <a:latin typeface="Frutiger LT Std 55 Roman"/>
                <a:cs typeface="Frutiger LT Std 55 Roman"/>
              </a:rPr>
              <a:t>Duis</a:t>
            </a:r>
            <a:r>
              <a:rPr lang="en-GB" sz="1200" spc="109" dirty="0">
                <a:solidFill>
                  <a:srgbClr val="FFFFFF"/>
                </a:solidFill>
                <a:latin typeface="Frutiger LT Std 55 Roman"/>
                <a:cs typeface="Frutiger LT Std 55 Roman"/>
              </a:rPr>
              <a:t> </a:t>
            </a:r>
            <a:r>
              <a:rPr lang="en-GB" sz="1200" dirty="0">
                <a:solidFill>
                  <a:srgbClr val="FFFFFF"/>
                </a:solidFill>
                <a:latin typeface="Frutiger LT Std 55 Roman"/>
                <a:cs typeface="Frutiger LT Std 55 Roman"/>
              </a:rPr>
              <a:t>autem</a:t>
            </a:r>
            <a:r>
              <a:rPr lang="en-GB" sz="1200" spc="111" dirty="0">
                <a:solidFill>
                  <a:srgbClr val="FFFFFF"/>
                </a:solidFill>
                <a:latin typeface="Frutiger LT Std 55 Roman"/>
                <a:cs typeface="Frutiger LT Std 55 Roman"/>
              </a:rPr>
              <a:t> </a:t>
            </a:r>
            <a:r>
              <a:rPr lang="en-GB" sz="1200" dirty="0" err="1">
                <a:solidFill>
                  <a:srgbClr val="FFFFFF"/>
                </a:solidFill>
                <a:latin typeface="Frutiger LT Std 55 Roman"/>
                <a:cs typeface="Frutiger LT Std 55 Roman"/>
              </a:rPr>
              <a:t>vel</a:t>
            </a:r>
            <a:r>
              <a:rPr lang="en-GB" sz="1200" spc="109" dirty="0">
                <a:solidFill>
                  <a:srgbClr val="FFFFFF"/>
                </a:solidFill>
                <a:latin typeface="Frutiger LT Std 55 Roman"/>
                <a:cs typeface="Frutiger LT Std 55 Roman"/>
              </a:rPr>
              <a:t> </a:t>
            </a:r>
            <a:r>
              <a:rPr lang="en-GB" sz="1200" dirty="0" err="1">
                <a:solidFill>
                  <a:srgbClr val="FFFFFF"/>
                </a:solidFill>
                <a:latin typeface="Frutiger LT Std 55 Roman"/>
                <a:cs typeface="Frutiger LT Std 55 Roman"/>
              </a:rPr>
              <a:t>eum</a:t>
            </a:r>
            <a:r>
              <a:rPr lang="en-GB" sz="1200" spc="109" dirty="0">
                <a:solidFill>
                  <a:srgbClr val="FFFFFF"/>
                </a:solidFill>
                <a:latin typeface="Frutiger LT Std 55 Roman"/>
                <a:cs typeface="Frutiger LT Std 55 Roman"/>
              </a:rPr>
              <a:t> </a:t>
            </a:r>
            <a:r>
              <a:rPr lang="en-GB" sz="1200" spc="-5" dirty="0" err="1">
                <a:solidFill>
                  <a:srgbClr val="FFFFFF"/>
                </a:solidFill>
                <a:latin typeface="Frutiger LT Std 55 Roman"/>
                <a:cs typeface="Frutiger LT Std 55 Roman"/>
              </a:rPr>
              <a:t>iriure</a:t>
            </a:r>
            <a:r>
              <a:rPr lang="en-GB" sz="1200" spc="-5" dirty="0">
                <a:solidFill>
                  <a:srgbClr val="FFFFFF"/>
                </a:solidFill>
                <a:latin typeface="Frutiger LT Std 55 Roman"/>
                <a:cs typeface="Frutiger LT Std 55 Roman"/>
              </a:rPr>
              <a:t> </a:t>
            </a:r>
            <a:r>
              <a:rPr lang="en-GB" sz="1200" dirty="0" err="1">
                <a:solidFill>
                  <a:srgbClr val="FFFFFF"/>
                </a:solidFill>
                <a:latin typeface="Frutiger LT Std 55 Roman"/>
                <a:cs typeface="Frutiger LT Std 55 Roman"/>
              </a:rPr>
              <a:t>dolor</a:t>
            </a:r>
            <a:r>
              <a:rPr lang="en-GB" sz="1200" spc="114" dirty="0">
                <a:solidFill>
                  <a:srgbClr val="FFFFFF"/>
                </a:solidFill>
                <a:latin typeface="Frutiger LT Std 55 Roman"/>
                <a:cs typeface="Frutiger LT Std 55 Roman"/>
              </a:rPr>
              <a:t> </a:t>
            </a:r>
            <a:r>
              <a:rPr lang="en-GB" sz="1200" dirty="0">
                <a:solidFill>
                  <a:srgbClr val="FFFFFF"/>
                </a:solidFill>
                <a:latin typeface="Frutiger LT Std 55 Roman"/>
                <a:cs typeface="Frutiger LT Std 55 Roman"/>
              </a:rPr>
              <a:t>in</a:t>
            </a:r>
            <a:r>
              <a:rPr lang="en-GB" sz="1200" spc="118" dirty="0">
                <a:solidFill>
                  <a:srgbClr val="FFFFFF"/>
                </a:solidFill>
                <a:latin typeface="Frutiger LT Std 55 Roman"/>
                <a:cs typeface="Frutiger LT Std 55 Roman"/>
              </a:rPr>
              <a:t> </a:t>
            </a:r>
            <a:r>
              <a:rPr lang="en-GB" sz="1200" dirty="0">
                <a:solidFill>
                  <a:srgbClr val="FFFFFF"/>
                </a:solidFill>
                <a:latin typeface="Frutiger LT Std 55 Roman"/>
                <a:cs typeface="Frutiger LT Std 55 Roman"/>
              </a:rPr>
              <a:t>Lorem</a:t>
            </a:r>
            <a:r>
              <a:rPr lang="en-GB" sz="1200" spc="118" dirty="0">
                <a:solidFill>
                  <a:srgbClr val="FFFFFF"/>
                </a:solidFill>
                <a:latin typeface="Frutiger LT Std 55 Roman"/>
                <a:cs typeface="Frutiger LT Std 55 Roman"/>
              </a:rPr>
              <a:t> </a:t>
            </a:r>
            <a:r>
              <a:rPr lang="en-GB" sz="1200" dirty="0">
                <a:solidFill>
                  <a:srgbClr val="FFFFFF"/>
                </a:solidFill>
                <a:latin typeface="Frutiger LT Std 55 Roman"/>
                <a:cs typeface="Frutiger LT Std 55 Roman"/>
              </a:rPr>
              <a:t>ipsum</a:t>
            </a:r>
            <a:r>
              <a:rPr lang="en-GB" sz="1200" spc="118" dirty="0">
                <a:solidFill>
                  <a:srgbClr val="FFFFFF"/>
                </a:solidFill>
                <a:latin typeface="Frutiger LT Std 55 Roman"/>
                <a:cs typeface="Frutiger LT Std 55 Roman"/>
              </a:rPr>
              <a:t> </a:t>
            </a:r>
            <a:r>
              <a:rPr lang="en-GB" sz="1200" dirty="0" err="1">
                <a:solidFill>
                  <a:srgbClr val="FFFFFF"/>
                </a:solidFill>
                <a:latin typeface="Frutiger LT Std 55 Roman"/>
                <a:cs typeface="Frutiger LT Std 55 Roman"/>
              </a:rPr>
              <a:t>dolor</a:t>
            </a:r>
            <a:r>
              <a:rPr lang="en-GB" sz="1200" spc="118" dirty="0">
                <a:solidFill>
                  <a:srgbClr val="FFFFFF"/>
                </a:solidFill>
                <a:latin typeface="Frutiger LT Std 55 Roman"/>
                <a:cs typeface="Frutiger LT Std 55 Roman"/>
              </a:rPr>
              <a:t> </a:t>
            </a:r>
            <a:r>
              <a:rPr lang="en-GB" sz="1200" dirty="0">
                <a:solidFill>
                  <a:srgbClr val="FFFFFF"/>
                </a:solidFill>
                <a:latin typeface="Frutiger LT Std 55 Roman"/>
                <a:cs typeface="Frutiger LT Std 55 Roman"/>
              </a:rPr>
              <a:t>sit</a:t>
            </a:r>
            <a:r>
              <a:rPr lang="en-GB" sz="1200" spc="118" dirty="0">
                <a:solidFill>
                  <a:srgbClr val="FFFFFF"/>
                </a:solidFill>
                <a:latin typeface="Frutiger LT Std 55 Roman"/>
                <a:cs typeface="Frutiger LT Std 55 Roman"/>
              </a:rPr>
              <a:t> </a:t>
            </a:r>
            <a:r>
              <a:rPr lang="en-GB" sz="1200" dirty="0" err="1">
                <a:solidFill>
                  <a:srgbClr val="FFFFFF"/>
                </a:solidFill>
                <a:latin typeface="Frutiger LT Std 55 Roman"/>
                <a:cs typeface="Frutiger LT Std 55 Roman"/>
              </a:rPr>
              <a:t>amet</a:t>
            </a:r>
            <a:r>
              <a:rPr lang="en-GB" sz="1200" dirty="0">
                <a:solidFill>
                  <a:srgbClr val="FFFFFF"/>
                </a:solidFill>
                <a:latin typeface="Frutiger LT Std 55 Roman"/>
                <a:cs typeface="Frutiger LT Std 55 Roman"/>
              </a:rPr>
              <a:t>,</a:t>
            </a:r>
            <a:r>
              <a:rPr lang="en-GB" sz="1200" spc="118" dirty="0">
                <a:solidFill>
                  <a:srgbClr val="FFFFFF"/>
                </a:solidFill>
                <a:latin typeface="Frutiger LT Std 55 Roman"/>
                <a:cs typeface="Frutiger LT Std 55 Roman"/>
              </a:rPr>
              <a:t> </a:t>
            </a:r>
            <a:r>
              <a:rPr lang="en-GB" sz="1200" dirty="0" err="1">
                <a:solidFill>
                  <a:srgbClr val="FFFFFF"/>
                </a:solidFill>
                <a:latin typeface="Frutiger LT Std 55 Roman"/>
                <a:cs typeface="Frutiger LT Std 55 Roman"/>
              </a:rPr>
              <a:t>consectetuer</a:t>
            </a:r>
            <a:r>
              <a:rPr lang="en-GB" sz="1200" spc="118" dirty="0">
                <a:solidFill>
                  <a:srgbClr val="FFFFFF"/>
                </a:solidFill>
                <a:latin typeface="Frutiger LT Std 55 Roman"/>
                <a:cs typeface="Frutiger LT Std 55 Roman"/>
              </a:rPr>
              <a:t> </a:t>
            </a:r>
            <a:r>
              <a:rPr lang="en-GB" sz="1200" spc="-5" dirty="0" err="1">
                <a:solidFill>
                  <a:srgbClr val="FFFFFF"/>
                </a:solidFill>
                <a:latin typeface="Frutiger LT Std 55 Roman"/>
                <a:cs typeface="Frutiger LT Std 55 Roman"/>
              </a:rPr>
              <a:t>adipiscing</a:t>
            </a:r>
            <a:r>
              <a:rPr lang="en-GB" sz="1200" spc="-5" dirty="0">
                <a:solidFill>
                  <a:srgbClr val="FFFFFF"/>
                </a:solidFill>
                <a:latin typeface="Frutiger LT Std 55 Roman"/>
                <a:cs typeface="Frutiger LT Std 55 Roman"/>
              </a:rPr>
              <a:t> </a:t>
            </a:r>
            <a:r>
              <a:rPr lang="en-GB" sz="1200" dirty="0" err="1">
                <a:solidFill>
                  <a:srgbClr val="FFFFFF"/>
                </a:solidFill>
                <a:latin typeface="Frutiger LT Std 55 Roman"/>
                <a:cs typeface="Frutiger LT Std 55 Roman"/>
              </a:rPr>
              <a:t>elit</a:t>
            </a:r>
            <a:r>
              <a:rPr lang="en-GB" sz="1200" dirty="0">
                <a:solidFill>
                  <a:srgbClr val="FFFFFF"/>
                </a:solidFill>
                <a:latin typeface="Frutiger LT Std 55 Roman"/>
                <a:cs typeface="Frutiger LT Std 55 Roman"/>
              </a:rPr>
              <a:t>,</a:t>
            </a:r>
            <a:r>
              <a:rPr lang="en-GB" sz="1200" spc="116" dirty="0">
                <a:solidFill>
                  <a:srgbClr val="FFFFFF"/>
                </a:solidFill>
                <a:latin typeface="Frutiger LT Std 55 Roman"/>
                <a:cs typeface="Frutiger LT Std 55 Roman"/>
              </a:rPr>
              <a:t> </a:t>
            </a:r>
            <a:r>
              <a:rPr lang="en-GB" sz="1200" dirty="0" err="1">
                <a:solidFill>
                  <a:srgbClr val="FFFFFF"/>
                </a:solidFill>
                <a:latin typeface="Frutiger LT Std 55 Roman"/>
                <a:cs typeface="Frutiger LT Std 55 Roman"/>
              </a:rPr>
              <a:t>sed</a:t>
            </a:r>
            <a:r>
              <a:rPr lang="en-GB" sz="1200" spc="116" dirty="0">
                <a:solidFill>
                  <a:srgbClr val="FFFFFF"/>
                </a:solidFill>
                <a:latin typeface="Frutiger LT Std 55 Roman"/>
                <a:cs typeface="Frutiger LT Std 55 Roman"/>
              </a:rPr>
              <a:t> </a:t>
            </a:r>
            <a:r>
              <a:rPr lang="en-GB" sz="1200" dirty="0" err="1">
                <a:solidFill>
                  <a:srgbClr val="FFFFFF"/>
                </a:solidFill>
                <a:latin typeface="Frutiger LT Std 55 Roman"/>
                <a:cs typeface="Frutiger LT Std 55 Roman"/>
              </a:rPr>
              <a:t>diam</a:t>
            </a:r>
            <a:r>
              <a:rPr lang="en-GB" sz="1200" spc="116" dirty="0">
                <a:solidFill>
                  <a:srgbClr val="FFFFFF"/>
                </a:solidFill>
                <a:latin typeface="Frutiger LT Std 55 Roman"/>
                <a:cs typeface="Frutiger LT Std 55 Roman"/>
              </a:rPr>
              <a:t> </a:t>
            </a:r>
            <a:r>
              <a:rPr lang="en-GB" sz="1200" dirty="0" err="1">
                <a:solidFill>
                  <a:srgbClr val="FFFFFF"/>
                </a:solidFill>
                <a:latin typeface="Frutiger LT Std 55 Roman"/>
                <a:cs typeface="Frutiger LT Std 55 Roman"/>
              </a:rPr>
              <a:t>nonummy</a:t>
            </a:r>
            <a:r>
              <a:rPr lang="en-GB" sz="1200" spc="116" dirty="0">
                <a:solidFill>
                  <a:srgbClr val="FFFFFF"/>
                </a:solidFill>
                <a:latin typeface="Frutiger LT Std 55 Roman"/>
                <a:cs typeface="Frutiger LT Std 55 Roman"/>
              </a:rPr>
              <a:t> </a:t>
            </a:r>
            <a:r>
              <a:rPr lang="en-GB" sz="1200" dirty="0" err="1">
                <a:solidFill>
                  <a:srgbClr val="FFFFFF"/>
                </a:solidFill>
                <a:latin typeface="Frutiger LT Std 55 Roman"/>
                <a:cs typeface="Frutiger LT Std 55 Roman"/>
              </a:rPr>
              <a:t>nibh</a:t>
            </a:r>
            <a:r>
              <a:rPr lang="en-GB" sz="1200" spc="116" dirty="0">
                <a:solidFill>
                  <a:srgbClr val="FFFFFF"/>
                </a:solidFill>
                <a:latin typeface="Frutiger LT Std 55 Roman"/>
                <a:cs typeface="Frutiger LT Std 55 Roman"/>
              </a:rPr>
              <a:t> </a:t>
            </a:r>
            <a:r>
              <a:rPr lang="en-GB" sz="1200" dirty="0" err="1">
                <a:solidFill>
                  <a:srgbClr val="FFFFFF"/>
                </a:solidFill>
                <a:latin typeface="Frutiger LT Std 55 Roman"/>
                <a:cs typeface="Frutiger LT Std 55 Roman"/>
              </a:rPr>
              <a:t>euismod</a:t>
            </a:r>
            <a:r>
              <a:rPr lang="en-GB" sz="1200" spc="116" dirty="0">
                <a:solidFill>
                  <a:srgbClr val="FFFFFF"/>
                </a:solidFill>
                <a:latin typeface="Frutiger LT Std 55 Roman"/>
                <a:cs typeface="Frutiger LT Std 55 Roman"/>
              </a:rPr>
              <a:t> </a:t>
            </a:r>
            <a:r>
              <a:rPr lang="en-GB" sz="1200" dirty="0" err="1">
                <a:solidFill>
                  <a:srgbClr val="FFFFFF"/>
                </a:solidFill>
                <a:latin typeface="Frutiger LT Std 55 Roman"/>
                <a:cs typeface="Frutiger LT Std 55 Roman"/>
              </a:rPr>
              <a:t>tincidunt</a:t>
            </a:r>
            <a:r>
              <a:rPr lang="en-GB" sz="1200" spc="116" dirty="0">
                <a:solidFill>
                  <a:srgbClr val="FFFFFF"/>
                </a:solidFill>
                <a:latin typeface="Frutiger LT Std 55 Roman"/>
                <a:cs typeface="Frutiger LT Std 55 Roman"/>
              </a:rPr>
              <a:t> </a:t>
            </a:r>
            <a:r>
              <a:rPr lang="en-GB" sz="1200" dirty="0" err="1">
                <a:solidFill>
                  <a:srgbClr val="FFFFFF"/>
                </a:solidFill>
                <a:latin typeface="Frutiger LT Std 55 Roman"/>
                <a:cs typeface="Frutiger LT Std 55 Roman"/>
              </a:rPr>
              <a:t>ut</a:t>
            </a:r>
            <a:r>
              <a:rPr lang="en-GB" sz="1200" spc="116" dirty="0">
                <a:solidFill>
                  <a:srgbClr val="FFFFFF"/>
                </a:solidFill>
                <a:latin typeface="Frutiger LT Std 55 Roman"/>
                <a:cs typeface="Frutiger LT Std 55 Roman"/>
              </a:rPr>
              <a:t> </a:t>
            </a:r>
            <a:r>
              <a:rPr lang="en-GB" sz="1200" spc="-5" dirty="0" err="1">
                <a:solidFill>
                  <a:srgbClr val="FFFFFF"/>
                </a:solidFill>
                <a:latin typeface="Frutiger LT Std 55 Roman"/>
                <a:cs typeface="Frutiger LT Std 55 Roman"/>
              </a:rPr>
              <a:t>laoreet</a:t>
            </a:r>
            <a:endParaRPr lang="en-GB" sz="1200" dirty="0">
              <a:latin typeface="Frutiger LT Std 55 Roman"/>
              <a:cs typeface="Frutiger LT Std 55 Roman"/>
            </a:endParaRPr>
          </a:p>
          <a:p>
            <a:pPr marL="5776">
              <a:spcBef>
                <a:spcPts val="339"/>
              </a:spcBef>
            </a:pPr>
            <a:r>
              <a:rPr lang="en-GB" sz="1200" dirty="0">
                <a:solidFill>
                  <a:srgbClr val="FFFFFF"/>
                </a:solidFill>
                <a:latin typeface="Frutiger LT Std 55 Roman"/>
                <a:cs typeface="Frutiger LT Std 55 Roman"/>
              </a:rPr>
              <a:t>dolore</a:t>
            </a:r>
            <a:r>
              <a:rPr lang="en-GB" sz="1200" spc="109" dirty="0">
                <a:solidFill>
                  <a:srgbClr val="FFFFFF"/>
                </a:solidFill>
                <a:latin typeface="Frutiger LT Std 55 Roman"/>
                <a:cs typeface="Frutiger LT Std 55 Roman"/>
              </a:rPr>
              <a:t> </a:t>
            </a:r>
            <a:r>
              <a:rPr lang="en-GB" sz="1200" dirty="0">
                <a:solidFill>
                  <a:srgbClr val="FFFFFF"/>
                </a:solidFill>
                <a:latin typeface="Frutiger LT Std 55 Roman"/>
                <a:cs typeface="Frutiger LT Std 55 Roman"/>
              </a:rPr>
              <a:t>magna</a:t>
            </a:r>
            <a:r>
              <a:rPr lang="en-GB" sz="1200" spc="109" dirty="0">
                <a:solidFill>
                  <a:srgbClr val="FFFFFF"/>
                </a:solidFill>
                <a:latin typeface="Frutiger LT Std 55 Roman"/>
                <a:cs typeface="Frutiger LT Std 55 Roman"/>
              </a:rPr>
              <a:t> </a:t>
            </a:r>
            <a:r>
              <a:rPr lang="en-GB" sz="1200" dirty="0" err="1">
                <a:solidFill>
                  <a:srgbClr val="FFFFFF"/>
                </a:solidFill>
                <a:latin typeface="Frutiger LT Std 55 Roman"/>
                <a:cs typeface="Frutiger LT Std 55 Roman"/>
              </a:rPr>
              <a:t>aliquam</a:t>
            </a:r>
            <a:r>
              <a:rPr lang="en-GB" sz="1200" spc="111" dirty="0">
                <a:solidFill>
                  <a:srgbClr val="FFFFFF"/>
                </a:solidFill>
                <a:latin typeface="Frutiger LT Std 55 Roman"/>
                <a:cs typeface="Frutiger LT Std 55 Roman"/>
              </a:rPr>
              <a:t> </a:t>
            </a:r>
            <a:r>
              <a:rPr lang="en-GB" sz="1200" dirty="0" err="1">
                <a:solidFill>
                  <a:srgbClr val="FFFFFF"/>
                </a:solidFill>
                <a:latin typeface="Frutiger LT Std 55 Roman"/>
                <a:cs typeface="Frutiger LT Std 55 Roman"/>
              </a:rPr>
              <a:t>erat</a:t>
            </a:r>
            <a:r>
              <a:rPr lang="en-GB" sz="1200" spc="109" dirty="0">
                <a:solidFill>
                  <a:srgbClr val="FFFFFF"/>
                </a:solidFill>
                <a:latin typeface="Frutiger LT Std 55 Roman"/>
                <a:cs typeface="Frutiger LT Std 55 Roman"/>
              </a:rPr>
              <a:t> </a:t>
            </a:r>
            <a:r>
              <a:rPr lang="en-GB" sz="1200" dirty="0" err="1">
                <a:solidFill>
                  <a:srgbClr val="FFFFFF"/>
                </a:solidFill>
                <a:latin typeface="Frutiger LT Std 55 Roman"/>
                <a:cs typeface="Frutiger LT Std 55 Roman"/>
              </a:rPr>
              <a:t>volutpat</a:t>
            </a:r>
            <a:r>
              <a:rPr lang="en-GB" sz="1200" dirty="0">
                <a:solidFill>
                  <a:srgbClr val="FFFFFF"/>
                </a:solidFill>
                <a:latin typeface="Frutiger LT Std 55 Roman"/>
                <a:cs typeface="Frutiger LT Std 55 Roman"/>
              </a:rPr>
              <a:t>.</a:t>
            </a:r>
            <a:r>
              <a:rPr lang="en-GB" sz="1200" spc="109" dirty="0">
                <a:solidFill>
                  <a:srgbClr val="FFFFFF"/>
                </a:solidFill>
                <a:latin typeface="Frutiger LT Std 55 Roman"/>
                <a:cs typeface="Frutiger LT Std 55 Roman"/>
              </a:rPr>
              <a:t> </a:t>
            </a:r>
            <a:r>
              <a:rPr lang="en-GB" sz="1200" dirty="0">
                <a:solidFill>
                  <a:srgbClr val="FFFFFF"/>
                </a:solidFill>
                <a:latin typeface="Frutiger LT Std 55 Roman"/>
                <a:cs typeface="Frutiger LT Std 55 Roman"/>
              </a:rPr>
              <a:t>Ut</a:t>
            </a:r>
            <a:r>
              <a:rPr lang="en-GB" sz="1200" spc="109" dirty="0">
                <a:solidFill>
                  <a:srgbClr val="FFFFFF"/>
                </a:solidFill>
                <a:latin typeface="Frutiger LT Std 55 Roman"/>
                <a:cs typeface="Frutiger LT Std 55 Roman"/>
              </a:rPr>
              <a:t> </a:t>
            </a:r>
            <a:r>
              <a:rPr lang="en-GB" sz="1200" dirty="0" err="1">
                <a:solidFill>
                  <a:srgbClr val="FFFFFF"/>
                </a:solidFill>
                <a:latin typeface="Frutiger LT Std 55 Roman"/>
                <a:cs typeface="Frutiger LT Std 55 Roman"/>
              </a:rPr>
              <a:t>wisi</a:t>
            </a:r>
            <a:r>
              <a:rPr lang="en-GB" sz="1200" spc="111" dirty="0">
                <a:solidFill>
                  <a:srgbClr val="FFFFFF"/>
                </a:solidFill>
                <a:latin typeface="Frutiger LT Std 55 Roman"/>
                <a:cs typeface="Frutiger LT Std 55 Roman"/>
              </a:rPr>
              <a:t> </a:t>
            </a:r>
            <a:r>
              <a:rPr lang="en-GB" sz="1200" dirty="0" err="1">
                <a:solidFill>
                  <a:srgbClr val="FFFFFF"/>
                </a:solidFill>
                <a:latin typeface="Frutiger LT Std 55 Roman"/>
                <a:cs typeface="Frutiger LT Std 55 Roman"/>
              </a:rPr>
              <a:t>enim</a:t>
            </a:r>
            <a:r>
              <a:rPr lang="en-GB" sz="1200" spc="109" dirty="0">
                <a:solidFill>
                  <a:srgbClr val="FFFFFF"/>
                </a:solidFill>
                <a:latin typeface="Frutiger LT Std 55 Roman"/>
                <a:cs typeface="Frutiger LT Std 55 Roman"/>
              </a:rPr>
              <a:t> </a:t>
            </a:r>
            <a:r>
              <a:rPr lang="en-GB" sz="1200" dirty="0">
                <a:solidFill>
                  <a:srgbClr val="FFFFFF"/>
                </a:solidFill>
                <a:latin typeface="Frutiger LT Std 55 Roman"/>
                <a:cs typeface="Frutiger LT Std 55 Roman"/>
              </a:rPr>
              <a:t>ad</a:t>
            </a:r>
            <a:r>
              <a:rPr lang="en-GB" sz="1200" spc="109" dirty="0">
                <a:solidFill>
                  <a:srgbClr val="FFFFFF"/>
                </a:solidFill>
                <a:latin typeface="Frutiger LT Std 55 Roman"/>
                <a:cs typeface="Frutiger LT Std 55 Roman"/>
              </a:rPr>
              <a:t> </a:t>
            </a:r>
            <a:r>
              <a:rPr lang="en-GB" sz="1200" spc="-5" dirty="0">
                <a:solidFill>
                  <a:srgbClr val="FFFFFF"/>
                </a:solidFill>
                <a:latin typeface="Frutiger LT Std 55 Roman"/>
                <a:cs typeface="Frutiger LT Std 55 Roman"/>
              </a:rPr>
              <a:t>minim</a:t>
            </a:r>
            <a:endParaRPr lang="en-GB" sz="1200" dirty="0">
              <a:latin typeface="Frutiger LT Std 55 Roman"/>
              <a:cs typeface="Frutiger LT Std 55 Roman"/>
            </a:endParaRPr>
          </a:p>
        </p:txBody>
      </p:sp>
      <p:pic>
        <p:nvPicPr>
          <p:cNvPr id="3" name="Graphic 2">
            <a:extLst>
              <a:ext uri="{FF2B5EF4-FFF2-40B4-BE49-F238E27FC236}">
                <a16:creationId xmlns:a16="http://schemas.microsoft.com/office/drawing/2014/main" id="{8BAAEFA7-2686-4D52-1698-6AD7BB0C72ED}"/>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020793" y="-173618"/>
            <a:ext cx="2922770" cy="1122135"/>
          </a:xfrm>
          <a:prstGeom prst="rect">
            <a:avLst/>
          </a:prstGeom>
        </p:spPr>
      </p:pic>
    </p:spTree>
    <p:extLst>
      <p:ext uri="{BB962C8B-B14F-4D97-AF65-F5344CB8AC3E}">
        <p14:creationId xmlns:p14="http://schemas.microsoft.com/office/powerpoint/2010/main" val="17815769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0B6B44C9-ADF8-B808-12A1-F675FD1B37C1}"/>
              </a:ext>
            </a:extLst>
          </p:cNvPr>
          <p:cNvSpPr/>
          <p:nvPr userDrawn="1"/>
        </p:nvSpPr>
        <p:spPr>
          <a:xfrm>
            <a:off x="6205273" y="3276331"/>
            <a:ext cx="2938524" cy="1867082"/>
          </a:xfrm>
          <a:custGeom>
            <a:avLst/>
            <a:gdLst/>
            <a:ahLst/>
            <a:cxnLst/>
            <a:rect l="l" t="t" r="r" b="b"/>
            <a:pathLst>
              <a:path w="6461125" h="4105275">
                <a:moveTo>
                  <a:pt x="5570752" y="0"/>
                </a:moveTo>
                <a:lnTo>
                  <a:pt x="5522299" y="670"/>
                </a:lnTo>
                <a:lnTo>
                  <a:pt x="5473644" y="5662"/>
                </a:lnTo>
                <a:lnTo>
                  <a:pt x="1694901" y="566514"/>
                </a:lnTo>
                <a:lnTo>
                  <a:pt x="1646797" y="575868"/>
                </a:lnTo>
                <a:lnTo>
                  <a:pt x="1600164" y="589297"/>
                </a:lnTo>
                <a:lnTo>
                  <a:pt x="1555219" y="606628"/>
                </a:lnTo>
                <a:lnTo>
                  <a:pt x="1512179" y="627688"/>
                </a:lnTo>
                <a:lnTo>
                  <a:pt x="1471258" y="652305"/>
                </a:lnTo>
                <a:lnTo>
                  <a:pt x="1432673" y="680306"/>
                </a:lnTo>
                <a:lnTo>
                  <a:pt x="1396641" y="711518"/>
                </a:lnTo>
                <a:lnTo>
                  <a:pt x="1363377" y="745768"/>
                </a:lnTo>
                <a:lnTo>
                  <a:pt x="1333098" y="782884"/>
                </a:lnTo>
                <a:lnTo>
                  <a:pt x="1306019" y="822693"/>
                </a:lnTo>
                <a:lnTo>
                  <a:pt x="1282357" y="865021"/>
                </a:lnTo>
                <a:lnTo>
                  <a:pt x="1262328" y="909697"/>
                </a:lnTo>
                <a:lnTo>
                  <a:pt x="0" y="4104673"/>
                </a:lnTo>
                <a:lnTo>
                  <a:pt x="6460868" y="4104673"/>
                </a:lnTo>
                <a:lnTo>
                  <a:pt x="6460868" y="805626"/>
                </a:lnTo>
                <a:lnTo>
                  <a:pt x="5986927" y="208462"/>
                </a:lnTo>
                <a:lnTo>
                  <a:pt x="5954806" y="171542"/>
                </a:lnTo>
                <a:lnTo>
                  <a:pt x="5919880" y="137922"/>
                </a:lnTo>
                <a:lnTo>
                  <a:pt x="5882410" y="107704"/>
                </a:lnTo>
                <a:lnTo>
                  <a:pt x="5842657" y="80989"/>
                </a:lnTo>
                <a:lnTo>
                  <a:pt x="5800880" y="57881"/>
                </a:lnTo>
                <a:lnTo>
                  <a:pt x="5757340" y="38480"/>
                </a:lnTo>
                <a:lnTo>
                  <a:pt x="5712297" y="22890"/>
                </a:lnTo>
                <a:lnTo>
                  <a:pt x="5666011" y="11211"/>
                </a:lnTo>
                <a:lnTo>
                  <a:pt x="5618742" y="3547"/>
                </a:lnTo>
                <a:lnTo>
                  <a:pt x="5570752" y="0"/>
                </a:lnTo>
                <a:close/>
              </a:path>
            </a:pathLst>
          </a:custGeom>
          <a:solidFill>
            <a:srgbClr val="E3E5E5"/>
          </a:solidFill>
        </p:spPr>
        <p:txBody>
          <a:bodyPr wrap="square" lIns="0" tIns="0" rIns="0" bIns="0" rtlCol="0"/>
          <a:lstStyle/>
          <a:p>
            <a:endParaRPr dirty="0"/>
          </a:p>
        </p:txBody>
      </p:sp>
      <p:sp>
        <p:nvSpPr>
          <p:cNvPr id="8" name="object 3">
            <a:extLst>
              <a:ext uri="{FF2B5EF4-FFF2-40B4-BE49-F238E27FC236}">
                <a16:creationId xmlns:a16="http://schemas.microsoft.com/office/drawing/2014/main" id="{F500592E-D45F-6F1C-A32D-5E27A2D82E2C}"/>
              </a:ext>
            </a:extLst>
          </p:cNvPr>
          <p:cNvSpPr/>
          <p:nvPr userDrawn="1"/>
        </p:nvSpPr>
        <p:spPr>
          <a:xfrm>
            <a:off x="321" y="1"/>
            <a:ext cx="1101040" cy="849664"/>
          </a:xfrm>
          <a:custGeom>
            <a:avLst/>
            <a:gdLst/>
            <a:ahLst/>
            <a:cxnLst/>
            <a:rect l="l" t="t" r="r" b="b"/>
            <a:pathLst>
              <a:path w="3849370" h="2970530">
                <a:moveTo>
                  <a:pt x="3848815" y="0"/>
                </a:moveTo>
                <a:lnTo>
                  <a:pt x="0" y="0"/>
                </a:lnTo>
                <a:lnTo>
                  <a:pt x="0" y="2858540"/>
                </a:lnTo>
                <a:lnTo>
                  <a:pt x="30607" y="2883304"/>
                </a:lnTo>
                <a:lnTo>
                  <a:pt x="77576" y="2914177"/>
                </a:lnTo>
                <a:lnTo>
                  <a:pt x="127663" y="2938434"/>
                </a:lnTo>
                <a:lnTo>
                  <a:pt x="180202" y="2955921"/>
                </a:lnTo>
                <a:lnTo>
                  <a:pt x="234527" y="2966485"/>
                </a:lnTo>
                <a:lnTo>
                  <a:pt x="284853" y="2970253"/>
                </a:lnTo>
                <a:lnTo>
                  <a:pt x="335476" y="2967995"/>
                </a:lnTo>
                <a:lnTo>
                  <a:pt x="385893" y="2959726"/>
                </a:lnTo>
                <a:lnTo>
                  <a:pt x="435600" y="2945459"/>
                </a:lnTo>
                <a:lnTo>
                  <a:pt x="3266529" y="1944610"/>
                </a:lnTo>
                <a:lnTo>
                  <a:pt x="3313800" y="1924711"/>
                </a:lnTo>
                <a:lnTo>
                  <a:pt x="3357866" y="1899699"/>
                </a:lnTo>
                <a:lnTo>
                  <a:pt x="3398394" y="1869970"/>
                </a:lnTo>
                <a:lnTo>
                  <a:pt x="3435054" y="1835918"/>
                </a:lnTo>
                <a:lnTo>
                  <a:pt x="3467514" y="1797939"/>
                </a:lnTo>
                <a:lnTo>
                  <a:pt x="3495442" y="1756428"/>
                </a:lnTo>
                <a:lnTo>
                  <a:pt x="3518507" y="1711782"/>
                </a:lnTo>
                <a:lnTo>
                  <a:pt x="3536377" y="1664395"/>
                </a:lnTo>
                <a:lnTo>
                  <a:pt x="3548720" y="1614662"/>
                </a:lnTo>
                <a:lnTo>
                  <a:pt x="3848815" y="0"/>
                </a:lnTo>
                <a:close/>
              </a:path>
            </a:pathLst>
          </a:custGeom>
          <a:solidFill>
            <a:srgbClr val="E3E5E5"/>
          </a:solidFill>
        </p:spPr>
        <p:txBody>
          <a:bodyPr wrap="square" lIns="0" tIns="0" rIns="0" bIns="0" rtlCol="0"/>
          <a:lstStyle/>
          <a:p>
            <a:endParaRPr dirty="0"/>
          </a:p>
        </p:txBody>
      </p:sp>
      <p:grpSp>
        <p:nvGrpSpPr>
          <p:cNvPr id="9" name="object 4">
            <a:extLst>
              <a:ext uri="{FF2B5EF4-FFF2-40B4-BE49-F238E27FC236}">
                <a16:creationId xmlns:a16="http://schemas.microsoft.com/office/drawing/2014/main" id="{DED5477A-13E6-8843-7017-A76CEC99DDED}"/>
              </a:ext>
            </a:extLst>
          </p:cNvPr>
          <p:cNvGrpSpPr/>
          <p:nvPr userDrawn="1"/>
        </p:nvGrpSpPr>
        <p:grpSpPr>
          <a:xfrm>
            <a:off x="8219208" y="1350969"/>
            <a:ext cx="924733" cy="2693334"/>
            <a:chOff x="18071405" y="2970463"/>
            <a:chExt cx="2033270" cy="5922010"/>
          </a:xfrm>
        </p:grpSpPr>
        <p:sp>
          <p:nvSpPr>
            <p:cNvPr id="10" name="object 5">
              <a:extLst>
                <a:ext uri="{FF2B5EF4-FFF2-40B4-BE49-F238E27FC236}">
                  <a16:creationId xmlns:a16="http://schemas.microsoft.com/office/drawing/2014/main" id="{B4DCDDC0-3CDE-D54E-3815-067C443A59EE}"/>
                </a:ext>
              </a:extLst>
            </p:cNvPr>
            <p:cNvSpPr/>
            <p:nvPr/>
          </p:nvSpPr>
          <p:spPr>
            <a:xfrm>
              <a:off x="18071405" y="2970463"/>
              <a:ext cx="2033270" cy="5922010"/>
            </a:xfrm>
            <a:custGeom>
              <a:avLst/>
              <a:gdLst/>
              <a:ahLst/>
              <a:cxnLst/>
              <a:rect l="l" t="t" r="r" b="b"/>
              <a:pathLst>
                <a:path w="2033269" h="5922009">
                  <a:moveTo>
                    <a:pt x="2032695" y="0"/>
                  </a:moveTo>
                  <a:lnTo>
                    <a:pt x="1988898" y="2427"/>
                  </a:lnTo>
                  <a:lnTo>
                    <a:pt x="1943164" y="10074"/>
                  </a:lnTo>
                  <a:lnTo>
                    <a:pt x="1898803" y="22589"/>
                  </a:lnTo>
                  <a:lnTo>
                    <a:pt x="1856193" y="39787"/>
                  </a:lnTo>
                  <a:lnTo>
                    <a:pt x="1815714" y="61479"/>
                  </a:lnTo>
                  <a:lnTo>
                    <a:pt x="1777746" y="87479"/>
                  </a:lnTo>
                  <a:lnTo>
                    <a:pt x="1742667" y="117600"/>
                  </a:lnTo>
                  <a:lnTo>
                    <a:pt x="1710857" y="151654"/>
                  </a:lnTo>
                  <a:lnTo>
                    <a:pt x="1682694" y="189454"/>
                  </a:lnTo>
                  <a:lnTo>
                    <a:pt x="69853" y="2629757"/>
                  </a:lnTo>
                  <a:lnTo>
                    <a:pt x="44907" y="2672995"/>
                  </a:lnTo>
                  <a:lnTo>
                    <a:pt x="25418" y="2718310"/>
                  </a:lnTo>
                  <a:lnTo>
                    <a:pt x="11416" y="2765204"/>
                  </a:lnTo>
                  <a:lnTo>
                    <a:pt x="2933" y="2813180"/>
                  </a:lnTo>
                  <a:lnTo>
                    <a:pt x="0" y="2861738"/>
                  </a:lnTo>
                  <a:lnTo>
                    <a:pt x="2647" y="2910381"/>
                  </a:lnTo>
                  <a:lnTo>
                    <a:pt x="10907" y="2958610"/>
                  </a:lnTo>
                  <a:lnTo>
                    <a:pt x="24811" y="3005929"/>
                  </a:lnTo>
                  <a:lnTo>
                    <a:pt x="44388" y="3051838"/>
                  </a:lnTo>
                  <a:lnTo>
                    <a:pt x="1351437" y="5668701"/>
                  </a:lnTo>
                  <a:lnTo>
                    <a:pt x="1394744" y="5737692"/>
                  </a:lnTo>
                  <a:lnTo>
                    <a:pt x="1430473" y="5778467"/>
                  </a:lnTo>
                  <a:lnTo>
                    <a:pt x="1470971" y="5814098"/>
                  </a:lnTo>
                  <a:lnTo>
                    <a:pt x="1515694" y="5844193"/>
                  </a:lnTo>
                  <a:lnTo>
                    <a:pt x="1559413" y="5866680"/>
                  </a:lnTo>
                  <a:lnTo>
                    <a:pt x="1605686" y="5883873"/>
                  </a:lnTo>
                  <a:lnTo>
                    <a:pt x="1654056" y="5895591"/>
                  </a:lnTo>
                  <a:lnTo>
                    <a:pt x="1704065" y="5901657"/>
                  </a:lnTo>
                  <a:lnTo>
                    <a:pt x="2032695" y="5921544"/>
                  </a:lnTo>
                  <a:lnTo>
                    <a:pt x="2032695" y="5559685"/>
                  </a:lnTo>
                  <a:lnTo>
                    <a:pt x="1726672" y="5541166"/>
                  </a:lnTo>
                  <a:lnTo>
                    <a:pt x="1719251" y="5540314"/>
                  </a:lnTo>
                  <a:lnTo>
                    <a:pt x="1681201" y="5517682"/>
                  </a:lnTo>
                  <a:lnTo>
                    <a:pt x="1675218" y="5508298"/>
                  </a:lnTo>
                  <a:lnTo>
                    <a:pt x="1674255" y="5506685"/>
                  </a:lnTo>
                  <a:lnTo>
                    <a:pt x="367719" y="2890848"/>
                  </a:lnTo>
                  <a:lnTo>
                    <a:pt x="362421" y="2875340"/>
                  </a:lnTo>
                  <a:lnTo>
                    <a:pt x="361318" y="2859191"/>
                  </a:lnTo>
                  <a:lnTo>
                    <a:pt x="364358" y="2843272"/>
                  </a:lnTo>
                  <a:lnTo>
                    <a:pt x="1983900" y="388789"/>
                  </a:lnTo>
                  <a:lnTo>
                    <a:pt x="2020457" y="362958"/>
                  </a:lnTo>
                  <a:lnTo>
                    <a:pt x="2032695" y="361403"/>
                  </a:lnTo>
                  <a:lnTo>
                    <a:pt x="2032695" y="0"/>
                  </a:lnTo>
                  <a:close/>
                </a:path>
              </a:pathLst>
            </a:custGeom>
            <a:solidFill>
              <a:srgbClr val="AACF33"/>
            </a:solidFill>
          </p:spPr>
          <p:txBody>
            <a:bodyPr wrap="square" lIns="0" tIns="0" rIns="0" bIns="0" rtlCol="0"/>
            <a:lstStyle/>
            <a:p>
              <a:endParaRPr dirty="0"/>
            </a:p>
          </p:txBody>
        </p:sp>
        <p:sp>
          <p:nvSpPr>
            <p:cNvPr id="11" name="object 6">
              <a:extLst>
                <a:ext uri="{FF2B5EF4-FFF2-40B4-BE49-F238E27FC236}">
                  <a16:creationId xmlns:a16="http://schemas.microsoft.com/office/drawing/2014/main" id="{41F575EC-EAB2-6E66-1AB7-E3A7525F723D}"/>
                </a:ext>
              </a:extLst>
            </p:cNvPr>
            <p:cNvSpPr/>
            <p:nvPr/>
          </p:nvSpPr>
          <p:spPr>
            <a:xfrm>
              <a:off x="18597066" y="3515878"/>
              <a:ext cx="1507490" cy="4911090"/>
            </a:xfrm>
            <a:custGeom>
              <a:avLst/>
              <a:gdLst/>
              <a:ahLst/>
              <a:cxnLst/>
              <a:rect l="l" t="t" r="r" b="b"/>
              <a:pathLst>
                <a:path w="1507490" h="4911090">
                  <a:moveTo>
                    <a:pt x="1507034" y="0"/>
                  </a:moveTo>
                  <a:lnTo>
                    <a:pt x="1448827" y="51316"/>
                  </a:lnTo>
                  <a:lnTo>
                    <a:pt x="1417725" y="91708"/>
                  </a:lnTo>
                  <a:lnTo>
                    <a:pt x="58237" y="2148692"/>
                  </a:lnTo>
                  <a:lnTo>
                    <a:pt x="34901" y="2189828"/>
                  </a:lnTo>
                  <a:lnTo>
                    <a:pt x="17391" y="2233112"/>
                  </a:lnTo>
                  <a:lnTo>
                    <a:pt x="5745" y="2277947"/>
                  </a:lnTo>
                  <a:lnTo>
                    <a:pt x="0" y="2323735"/>
                  </a:lnTo>
                  <a:lnTo>
                    <a:pt x="191" y="2369879"/>
                  </a:lnTo>
                  <a:lnTo>
                    <a:pt x="6358" y="2415782"/>
                  </a:lnTo>
                  <a:lnTo>
                    <a:pt x="18535" y="2460845"/>
                  </a:lnTo>
                  <a:lnTo>
                    <a:pt x="36761" y="2504472"/>
                  </a:lnTo>
                  <a:lnTo>
                    <a:pt x="1138508" y="4710290"/>
                  </a:lnTo>
                  <a:lnTo>
                    <a:pt x="1141838" y="4717001"/>
                  </a:lnTo>
                  <a:lnTo>
                    <a:pt x="1175383" y="4768207"/>
                  </a:lnTo>
                  <a:lnTo>
                    <a:pt x="1205489" y="4802555"/>
                  </a:lnTo>
                  <a:lnTo>
                    <a:pt x="1239433" y="4832696"/>
                  </a:lnTo>
                  <a:lnTo>
                    <a:pt x="1276965" y="4858212"/>
                  </a:lnTo>
                  <a:lnTo>
                    <a:pt x="1313860" y="4877089"/>
                  </a:lnTo>
                  <a:lnTo>
                    <a:pt x="1352860" y="4891588"/>
                  </a:lnTo>
                  <a:lnTo>
                    <a:pt x="1393608" y="4901508"/>
                  </a:lnTo>
                  <a:lnTo>
                    <a:pt x="1435745" y="4906650"/>
                  </a:lnTo>
                  <a:lnTo>
                    <a:pt x="1507034" y="4910964"/>
                  </a:lnTo>
                  <a:lnTo>
                    <a:pt x="1507034" y="4275999"/>
                  </a:lnTo>
                  <a:lnTo>
                    <a:pt x="548453" y="2356843"/>
                  </a:lnTo>
                  <a:lnTo>
                    <a:pt x="1507034" y="906510"/>
                  </a:lnTo>
                  <a:lnTo>
                    <a:pt x="1507034" y="0"/>
                  </a:lnTo>
                  <a:close/>
                </a:path>
              </a:pathLst>
            </a:custGeom>
            <a:solidFill>
              <a:srgbClr val="80B355"/>
            </a:solidFill>
          </p:spPr>
          <p:txBody>
            <a:bodyPr wrap="square" lIns="0" tIns="0" rIns="0" bIns="0" rtlCol="0"/>
            <a:lstStyle/>
            <a:p>
              <a:endParaRPr dirty="0"/>
            </a:p>
          </p:txBody>
        </p:sp>
        <p:sp>
          <p:nvSpPr>
            <p:cNvPr id="12" name="object 7">
              <a:extLst>
                <a:ext uri="{FF2B5EF4-FFF2-40B4-BE49-F238E27FC236}">
                  <a16:creationId xmlns:a16="http://schemas.microsoft.com/office/drawing/2014/main" id="{7C2BAFA2-14C5-7CB0-EA9F-0939EC477B57}"/>
                </a:ext>
              </a:extLst>
            </p:cNvPr>
            <p:cNvSpPr/>
            <p:nvPr/>
          </p:nvSpPr>
          <p:spPr>
            <a:xfrm>
              <a:off x="19121957" y="4314615"/>
              <a:ext cx="982344" cy="3575050"/>
            </a:xfrm>
            <a:custGeom>
              <a:avLst/>
              <a:gdLst/>
              <a:ahLst/>
              <a:cxnLst/>
              <a:rect l="l" t="t" r="r" b="b"/>
              <a:pathLst>
                <a:path w="982344" h="3575050">
                  <a:moveTo>
                    <a:pt x="982143" y="0"/>
                  </a:moveTo>
                  <a:lnTo>
                    <a:pt x="47378" y="1414314"/>
                  </a:lnTo>
                  <a:lnTo>
                    <a:pt x="23116" y="1459352"/>
                  </a:lnTo>
                  <a:lnTo>
                    <a:pt x="7300" y="1507210"/>
                  </a:lnTo>
                  <a:lnTo>
                    <a:pt x="0" y="1556736"/>
                  </a:lnTo>
                  <a:lnTo>
                    <a:pt x="1287" y="1606776"/>
                  </a:lnTo>
                  <a:lnTo>
                    <a:pt x="11234" y="1656179"/>
                  </a:lnTo>
                  <a:lnTo>
                    <a:pt x="29912" y="1703792"/>
                  </a:lnTo>
                  <a:lnTo>
                    <a:pt x="926346" y="3498554"/>
                  </a:lnTo>
                  <a:lnTo>
                    <a:pt x="929058" y="3504020"/>
                  </a:lnTo>
                  <a:lnTo>
                    <a:pt x="956351" y="3545676"/>
                  </a:lnTo>
                  <a:lnTo>
                    <a:pt x="982143" y="3574774"/>
                  </a:lnTo>
                  <a:lnTo>
                    <a:pt x="982143" y="2074232"/>
                  </a:lnTo>
                  <a:lnTo>
                    <a:pt x="746089" y="1601795"/>
                  </a:lnTo>
                  <a:lnTo>
                    <a:pt x="982143" y="1244702"/>
                  </a:lnTo>
                  <a:lnTo>
                    <a:pt x="982143" y="0"/>
                  </a:lnTo>
                  <a:close/>
                </a:path>
              </a:pathLst>
            </a:custGeom>
            <a:solidFill>
              <a:srgbClr val="549679"/>
            </a:solidFill>
          </p:spPr>
          <p:txBody>
            <a:bodyPr wrap="square" lIns="0" tIns="0" rIns="0" bIns="0" rtlCol="0"/>
            <a:lstStyle/>
            <a:p>
              <a:endParaRPr dirty="0"/>
            </a:p>
          </p:txBody>
        </p:sp>
        <p:sp>
          <p:nvSpPr>
            <p:cNvPr id="13" name="object 8">
              <a:extLst>
                <a:ext uri="{FF2B5EF4-FFF2-40B4-BE49-F238E27FC236}">
                  <a16:creationId xmlns:a16="http://schemas.microsoft.com/office/drawing/2014/main" id="{B943E59C-49E6-A320-1659-0229051352C2}"/>
                </a:ext>
              </a:extLst>
            </p:cNvPr>
            <p:cNvSpPr/>
            <p:nvPr/>
          </p:nvSpPr>
          <p:spPr>
            <a:xfrm>
              <a:off x="19646646" y="5156784"/>
              <a:ext cx="457834" cy="1729105"/>
            </a:xfrm>
            <a:custGeom>
              <a:avLst/>
              <a:gdLst/>
              <a:ahLst/>
              <a:cxnLst/>
              <a:rect l="l" t="t" r="r" b="b"/>
              <a:pathLst>
                <a:path w="457834" h="1729104">
                  <a:moveTo>
                    <a:pt x="457454" y="0"/>
                  </a:moveTo>
                  <a:lnTo>
                    <a:pt x="36737" y="636494"/>
                  </a:lnTo>
                  <a:lnTo>
                    <a:pt x="15066" y="678451"/>
                  </a:lnTo>
                  <a:lnTo>
                    <a:pt x="2788" y="723285"/>
                  </a:lnTo>
                  <a:lnTo>
                    <a:pt x="0" y="769459"/>
                  </a:lnTo>
                  <a:lnTo>
                    <a:pt x="6796" y="815436"/>
                  </a:lnTo>
                  <a:lnTo>
                    <a:pt x="23272" y="859681"/>
                  </a:lnTo>
                  <a:lnTo>
                    <a:pt x="457454" y="1728825"/>
                  </a:lnTo>
                  <a:lnTo>
                    <a:pt x="457454" y="0"/>
                  </a:lnTo>
                  <a:close/>
                </a:path>
              </a:pathLst>
            </a:custGeom>
            <a:solidFill>
              <a:srgbClr val="2B7A9C"/>
            </a:solidFill>
          </p:spPr>
          <p:txBody>
            <a:bodyPr wrap="square" lIns="0" tIns="0" rIns="0" bIns="0" rtlCol="0"/>
            <a:lstStyle/>
            <a:p>
              <a:endParaRPr dirty="0"/>
            </a:p>
          </p:txBody>
        </p:sp>
      </p:grpSp>
      <p:sp>
        <p:nvSpPr>
          <p:cNvPr id="14" name="object 9">
            <a:extLst>
              <a:ext uri="{FF2B5EF4-FFF2-40B4-BE49-F238E27FC236}">
                <a16:creationId xmlns:a16="http://schemas.microsoft.com/office/drawing/2014/main" id="{857A6342-48BE-EBA7-1013-64BC1FF4B467}"/>
              </a:ext>
            </a:extLst>
          </p:cNvPr>
          <p:cNvSpPr/>
          <p:nvPr userDrawn="1"/>
        </p:nvSpPr>
        <p:spPr>
          <a:xfrm>
            <a:off x="5664307" y="4556629"/>
            <a:ext cx="1207466" cy="586550"/>
          </a:xfrm>
          <a:custGeom>
            <a:avLst/>
            <a:gdLst/>
            <a:ahLst/>
            <a:cxnLst/>
            <a:rect l="l" t="t" r="r" b="b"/>
            <a:pathLst>
              <a:path w="2654934" h="1289684">
                <a:moveTo>
                  <a:pt x="2654838" y="1289597"/>
                </a:moveTo>
                <a:lnTo>
                  <a:pt x="2645056" y="1228391"/>
                </a:lnTo>
                <a:lnTo>
                  <a:pt x="2546117" y="609552"/>
                </a:lnTo>
                <a:lnTo>
                  <a:pt x="2532227" y="563050"/>
                </a:lnTo>
                <a:lnTo>
                  <a:pt x="2507167" y="522410"/>
                </a:lnTo>
                <a:lnTo>
                  <a:pt x="2472531" y="489557"/>
                </a:lnTo>
                <a:lnTo>
                  <a:pt x="2429911" y="466415"/>
                </a:lnTo>
                <a:lnTo>
                  <a:pt x="1305076" y="36501"/>
                </a:lnTo>
                <a:lnTo>
                  <a:pt x="1238795" y="11151"/>
                </a:lnTo>
                <a:lnTo>
                  <a:pt x="1191643" y="0"/>
                </a:lnTo>
                <a:lnTo>
                  <a:pt x="1143950" y="1397"/>
                </a:lnTo>
                <a:lnTo>
                  <a:pt x="1098204" y="14944"/>
                </a:lnTo>
                <a:lnTo>
                  <a:pt x="1056895" y="40239"/>
                </a:lnTo>
                <a:lnTo>
                  <a:pt x="420139" y="557417"/>
                </a:lnTo>
                <a:lnTo>
                  <a:pt x="67093" y="844173"/>
                </a:lnTo>
                <a:lnTo>
                  <a:pt x="33800" y="879459"/>
                </a:lnTo>
                <a:lnTo>
                  <a:pt x="11143" y="921469"/>
                </a:lnTo>
                <a:lnTo>
                  <a:pt x="0" y="967869"/>
                </a:lnTo>
                <a:lnTo>
                  <a:pt x="1252" y="1016325"/>
                </a:lnTo>
                <a:lnTo>
                  <a:pt x="44940" y="1289597"/>
                </a:lnTo>
              </a:path>
            </a:pathLst>
          </a:custGeom>
          <a:ln w="39077">
            <a:solidFill>
              <a:srgbClr val="AD2473"/>
            </a:solidFill>
          </a:ln>
        </p:spPr>
        <p:txBody>
          <a:bodyPr wrap="square" lIns="0" tIns="0" rIns="0" bIns="0" rtlCol="0"/>
          <a:lstStyle/>
          <a:p>
            <a:endParaRPr dirty="0"/>
          </a:p>
        </p:txBody>
      </p:sp>
      <p:sp>
        <p:nvSpPr>
          <p:cNvPr id="2" name="Title 1"/>
          <p:cNvSpPr>
            <a:spLocks noGrp="1"/>
          </p:cNvSpPr>
          <p:nvPr>
            <p:ph type="title" hasCustomPrompt="1"/>
          </p:nvPr>
        </p:nvSpPr>
        <p:spPr/>
        <p:txBody>
          <a:bodyPr/>
          <a:lstStyle/>
          <a:p>
            <a:r>
              <a:rPr lang="en-GB" dirty="0"/>
              <a:t>Click to edit title</a:t>
            </a:r>
            <a:endParaRPr lang="en-US" dirty="0"/>
          </a:p>
        </p:txBody>
      </p:sp>
      <p:sp>
        <p:nvSpPr>
          <p:cNvPr id="3" name="Content Placeholder 2"/>
          <p:cNvSpPr>
            <a:spLocks noGrp="1"/>
          </p:cNvSpPr>
          <p:nvPr>
            <p:ph idx="1"/>
          </p:nvPr>
        </p:nvSpPr>
        <p:spPr/>
        <p:txBody>
          <a:bodyPr>
            <a:normAutofit/>
          </a:bodyPr>
          <a:lstStyle>
            <a:lvl1pPr marL="342900" indent="-342900" defTabSz="57150">
              <a:spcBef>
                <a:spcPts val="0"/>
              </a:spcBef>
              <a:spcAft>
                <a:spcPts val="1200"/>
              </a:spcAft>
              <a:buClr>
                <a:schemeClr val="accent3"/>
              </a:buClr>
              <a:buSzPct val="130000"/>
              <a:buFont typeface="Arial" panose="020B0604020202020204" pitchFamily="34" charset="0"/>
              <a:buChar char="•"/>
              <a:defRPr sz="2400">
                <a:solidFill>
                  <a:schemeClr val="tx1"/>
                </a:solidFill>
              </a:defRPr>
            </a:lvl1pPr>
            <a:lvl2pPr marL="342900" indent="-342900" defTabSz="57150">
              <a:spcBef>
                <a:spcPts val="0"/>
              </a:spcBef>
              <a:spcAft>
                <a:spcPts val="1200"/>
              </a:spcAft>
              <a:buClr>
                <a:schemeClr val="accent3"/>
              </a:buClr>
              <a:buSzPct val="130000"/>
              <a:buFont typeface="Arial" panose="020B0604020202020204" pitchFamily="34" charset="0"/>
              <a:buChar char="•"/>
              <a:defRPr sz="2400">
                <a:solidFill>
                  <a:schemeClr val="tx1"/>
                </a:solidFill>
              </a:defRPr>
            </a:lvl2pPr>
            <a:lvl3pPr marL="342900" indent="-342900" defTabSz="57150">
              <a:spcBef>
                <a:spcPts val="0"/>
              </a:spcBef>
              <a:spcAft>
                <a:spcPts val="1200"/>
              </a:spcAft>
              <a:buClr>
                <a:schemeClr val="accent3"/>
              </a:buClr>
              <a:buSzPct val="130000"/>
              <a:buFont typeface="Arial" panose="020B0604020202020204" pitchFamily="34" charset="0"/>
              <a:buChar char="•"/>
              <a:defRPr sz="2400">
                <a:solidFill>
                  <a:schemeClr val="tx1"/>
                </a:solidFill>
              </a:defRPr>
            </a:lvl3pPr>
            <a:lvl4pPr marL="342900" indent="-342900" defTabSz="57150">
              <a:spcBef>
                <a:spcPts val="0"/>
              </a:spcBef>
              <a:spcAft>
                <a:spcPts val="1200"/>
              </a:spcAft>
              <a:buClr>
                <a:schemeClr val="accent3"/>
              </a:buClr>
              <a:buSzPct val="130000"/>
              <a:buFont typeface="Arial" panose="020B0604020202020204" pitchFamily="34" charset="0"/>
              <a:buChar char="•"/>
              <a:defRPr sz="2400">
                <a:solidFill>
                  <a:schemeClr val="tx1"/>
                </a:solidFill>
              </a:defRPr>
            </a:lvl4pPr>
            <a:lvl5pPr marL="342900" indent="-342900" defTabSz="57150">
              <a:spcBef>
                <a:spcPts val="0"/>
              </a:spcBef>
              <a:spcAft>
                <a:spcPts val="1200"/>
              </a:spcAft>
              <a:buClr>
                <a:schemeClr val="accent3"/>
              </a:buClr>
              <a:buSzPct val="130000"/>
              <a:buFont typeface="Arial" panose="020B0604020202020204" pitchFamily="34" charset="0"/>
              <a:buChar char="•"/>
              <a:defRPr sz="2400">
                <a:solidFill>
                  <a:schemeClr val="tx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4" name="Graphic 3">
            <a:extLst>
              <a:ext uri="{FF2B5EF4-FFF2-40B4-BE49-F238E27FC236}">
                <a16:creationId xmlns:a16="http://schemas.microsoft.com/office/drawing/2014/main" id="{F7F00DBA-BD82-7539-7484-70D5F2F740C3}"/>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020793" y="-173618"/>
            <a:ext cx="2922770" cy="1122135"/>
          </a:xfrm>
          <a:prstGeom prst="rect">
            <a:avLst/>
          </a:prstGeom>
        </p:spPr>
      </p:pic>
    </p:spTree>
    <p:extLst>
      <p:ext uri="{BB962C8B-B14F-4D97-AF65-F5344CB8AC3E}">
        <p14:creationId xmlns:p14="http://schemas.microsoft.com/office/powerpoint/2010/main" val="7126610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sp>
        <p:nvSpPr>
          <p:cNvPr id="8" name="object 3">
            <a:extLst>
              <a:ext uri="{FF2B5EF4-FFF2-40B4-BE49-F238E27FC236}">
                <a16:creationId xmlns:a16="http://schemas.microsoft.com/office/drawing/2014/main" id="{F500592E-D45F-6F1C-A32D-5E27A2D82E2C}"/>
              </a:ext>
            </a:extLst>
          </p:cNvPr>
          <p:cNvSpPr/>
          <p:nvPr userDrawn="1"/>
        </p:nvSpPr>
        <p:spPr>
          <a:xfrm rot="10800000">
            <a:off x="7694843" y="4009242"/>
            <a:ext cx="1469368" cy="1133900"/>
          </a:xfrm>
          <a:custGeom>
            <a:avLst/>
            <a:gdLst/>
            <a:ahLst/>
            <a:cxnLst/>
            <a:rect l="l" t="t" r="r" b="b"/>
            <a:pathLst>
              <a:path w="3849370" h="2970530">
                <a:moveTo>
                  <a:pt x="3848815" y="0"/>
                </a:moveTo>
                <a:lnTo>
                  <a:pt x="0" y="0"/>
                </a:lnTo>
                <a:lnTo>
                  <a:pt x="0" y="2858540"/>
                </a:lnTo>
                <a:lnTo>
                  <a:pt x="30607" y="2883304"/>
                </a:lnTo>
                <a:lnTo>
                  <a:pt x="77576" y="2914177"/>
                </a:lnTo>
                <a:lnTo>
                  <a:pt x="127663" y="2938434"/>
                </a:lnTo>
                <a:lnTo>
                  <a:pt x="180202" y="2955921"/>
                </a:lnTo>
                <a:lnTo>
                  <a:pt x="234527" y="2966485"/>
                </a:lnTo>
                <a:lnTo>
                  <a:pt x="284853" y="2970253"/>
                </a:lnTo>
                <a:lnTo>
                  <a:pt x="335476" y="2967995"/>
                </a:lnTo>
                <a:lnTo>
                  <a:pt x="385893" y="2959726"/>
                </a:lnTo>
                <a:lnTo>
                  <a:pt x="435600" y="2945459"/>
                </a:lnTo>
                <a:lnTo>
                  <a:pt x="3266529" y="1944610"/>
                </a:lnTo>
                <a:lnTo>
                  <a:pt x="3313800" y="1924711"/>
                </a:lnTo>
                <a:lnTo>
                  <a:pt x="3357866" y="1899699"/>
                </a:lnTo>
                <a:lnTo>
                  <a:pt x="3398394" y="1869970"/>
                </a:lnTo>
                <a:lnTo>
                  <a:pt x="3435054" y="1835918"/>
                </a:lnTo>
                <a:lnTo>
                  <a:pt x="3467514" y="1797939"/>
                </a:lnTo>
                <a:lnTo>
                  <a:pt x="3495442" y="1756428"/>
                </a:lnTo>
                <a:lnTo>
                  <a:pt x="3518507" y="1711782"/>
                </a:lnTo>
                <a:lnTo>
                  <a:pt x="3536377" y="1664395"/>
                </a:lnTo>
                <a:lnTo>
                  <a:pt x="3548720" y="1614662"/>
                </a:lnTo>
                <a:lnTo>
                  <a:pt x="3848815" y="0"/>
                </a:lnTo>
                <a:close/>
              </a:path>
            </a:pathLst>
          </a:custGeom>
          <a:solidFill>
            <a:srgbClr val="E3E5E5"/>
          </a:solidFill>
        </p:spPr>
        <p:txBody>
          <a:bodyPr wrap="square" lIns="0" tIns="0" rIns="0" bIns="0" rtlCol="0"/>
          <a:lstStyle/>
          <a:p>
            <a:endParaRPr dirty="0"/>
          </a:p>
        </p:txBody>
      </p:sp>
      <p:sp>
        <p:nvSpPr>
          <p:cNvPr id="2" name="Title 1"/>
          <p:cNvSpPr>
            <a:spLocks noGrp="1"/>
          </p:cNvSpPr>
          <p:nvPr>
            <p:ph type="title" hasCustomPrompt="1"/>
          </p:nvPr>
        </p:nvSpPr>
        <p:spPr/>
        <p:txBody>
          <a:bodyPr/>
          <a:lstStyle/>
          <a:p>
            <a:r>
              <a:rPr lang="en-GB" dirty="0"/>
              <a:t>Click to edit title</a:t>
            </a:r>
            <a:endParaRPr lang="en-US" dirty="0"/>
          </a:p>
        </p:txBody>
      </p:sp>
      <p:sp>
        <p:nvSpPr>
          <p:cNvPr id="3" name="Content Placeholder 2"/>
          <p:cNvSpPr>
            <a:spLocks noGrp="1"/>
          </p:cNvSpPr>
          <p:nvPr>
            <p:ph idx="1"/>
          </p:nvPr>
        </p:nvSpPr>
        <p:spPr/>
        <p:txBody>
          <a:bodyPr>
            <a:normAutofit/>
          </a:bodyPr>
          <a:lstStyle>
            <a:lvl1pPr marL="0" indent="0" defTabSz="57150">
              <a:spcBef>
                <a:spcPts val="0"/>
              </a:spcBef>
              <a:spcAft>
                <a:spcPts val="1200"/>
              </a:spcAft>
              <a:buClr>
                <a:schemeClr val="accent3"/>
              </a:buClr>
              <a:buSzPct val="130000"/>
              <a:buFont typeface="Arial" panose="020B0604020202020204" pitchFamily="34" charset="0"/>
              <a:buNone/>
              <a:defRPr sz="2400">
                <a:solidFill>
                  <a:schemeClr val="tx1"/>
                </a:solidFill>
              </a:defRPr>
            </a:lvl1pPr>
            <a:lvl2pPr marL="0" indent="0" defTabSz="57150">
              <a:spcBef>
                <a:spcPts val="0"/>
              </a:spcBef>
              <a:spcAft>
                <a:spcPts val="1200"/>
              </a:spcAft>
              <a:buClr>
                <a:schemeClr val="accent3"/>
              </a:buClr>
              <a:buSzPct val="130000"/>
              <a:buFont typeface="Arial" panose="020B0604020202020204" pitchFamily="34" charset="0"/>
              <a:buNone/>
              <a:defRPr sz="2400">
                <a:solidFill>
                  <a:schemeClr val="tx1"/>
                </a:solidFill>
              </a:defRPr>
            </a:lvl2pPr>
            <a:lvl3pPr marL="0" indent="0" defTabSz="57150">
              <a:spcBef>
                <a:spcPts val="0"/>
              </a:spcBef>
              <a:spcAft>
                <a:spcPts val="1200"/>
              </a:spcAft>
              <a:buClr>
                <a:schemeClr val="accent3"/>
              </a:buClr>
              <a:buSzPct val="130000"/>
              <a:buFont typeface="Arial" panose="020B0604020202020204" pitchFamily="34" charset="0"/>
              <a:buNone/>
              <a:defRPr sz="2400">
                <a:solidFill>
                  <a:schemeClr val="tx1"/>
                </a:solidFill>
              </a:defRPr>
            </a:lvl3pPr>
            <a:lvl4pPr marL="0" indent="0" defTabSz="57150">
              <a:spcBef>
                <a:spcPts val="0"/>
              </a:spcBef>
              <a:spcAft>
                <a:spcPts val="1200"/>
              </a:spcAft>
              <a:buClr>
                <a:schemeClr val="accent3"/>
              </a:buClr>
              <a:buSzPct val="130000"/>
              <a:buFont typeface="Arial" panose="020B0604020202020204" pitchFamily="34" charset="0"/>
              <a:buNone/>
              <a:defRPr sz="2400">
                <a:solidFill>
                  <a:schemeClr val="tx1"/>
                </a:solidFill>
              </a:defRPr>
            </a:lvl4pPr>
            <a:lvl5pPr marL="0" indent="0" defTabSz="57150">
              <a:spcBef>
                <a:spcPts val="0"/>
              </a:spcBef>
              <a:spcAft>
                <a:spcPts val="1200"/>
              </a:spcAft>
              <a:buClr>
                <a:schemeClr val="accent3"/>
              </a:buClr>
              <a:buSzPct val="130000"/>
              <a:buFont typeface="Arial" panose="020B0604020202020204" pitchFamily="34" charset="0"/>
              <a:buNone/>
              <a:defRPr sz="2400">
                <a:solidFill>
                  <a:schemeClr val="tx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object 4">
            <a:extLst>
              <a:ext uri="{FF2B5EF4-FFF2-40B4-BE49-F238E27FC236}">
                <a16:creationId xmlns:a16="http://schemas.microsoft.com/office/drawing/2014/main" id="{F462CE27-6EBA-4FD6-4B17-D6F2AD6707F3}"/>
              </a:ext>
            </a:extLst>
          </p:cNvPr>
          <p:cNvSpPr/>
          <p:nvPr userDrawn="1"/>
        </p:nvSpPr>
        <p:spPr>
          <a:xfrm>
            <a:off x="8270100" y="3847605"/>
            <a:ext cx="873672" cy="1295616"/>
          </a:xfrm>
          <a:custGeom>
            <a:avLst/>
            <a:gdLst/>
            <a:ahLst/>
            <a:cxnLst/>
            <a:rect l="l" t="t" r="r" b="b"/>
            <a:pathLst>
              <a:path w="4116705" h="6104890">
                <a:moveTo>
                  <a:pt x="3764664" y="0"/>
                </a:moveTo>
                <a:lnTo>
                  <a:pt x="3716674" y="1831"/>
                </a:lnTo>
                <a:lnTo>
                  <a:pt x="3669095" y="7290"/>
                </a:lnTo>
                <a:lnTo>
                  <a:pt x="3622135" y="16327"/>
                </a:lnTo>
                <a:lnTo>
                  <a:pt x="3576003" y="28892"/>
                </a:lnTo>
                <a:lnTo>
                  <a:pt x="3530909" y="44933"/>
                </a:lnTo>
                <a:lnTo>
                  <a:pt x="3487062" y="64399"/>
                </a:lnTo>
                <a:lnTo>
                  <a:pt x="3444671" y="87241"/>
                </a:lnTo>
                <a:lnTo>
                  <a:pt x="3403946" y="113408"/>
                </a:lnTo>
                <a:lnTo>
                  <a:pt x="3365097" y="142849"/>
                </a:lnTo>
                <a:lnTo>
                  <a:pt x="3328331" y="175512"/>
                </a:lnTo>
                <a:lnTo>
                  <a:pt x="192615" y="3192007"/>
                </a:lnTo>
                <a:lnTo>
                  <a:pt x="159464" y="3226540"/>
                </a:lnTo>
                <a:lnTo>
                  <a:pt x="129275" y="3263159"/>
                </a:lnTo>
                <a:lnTo>
                  <a:pt x="102105" y="3301673"/>
                </a:lnTo>
                <a:lnTo>
                  <a:pt x="78008" y="3341894"/>
                </a:lnTo>
                <a:lnTo>
                  <a:pt x="57039" y="3383633"/>
                </a:lnTo>
                <a:lnTo>
                  <a:pt x="39253" y="3426699"/>
                </a:lnTo>
                <a:lnTo>
                  <a:pt x="24705" y="3470904"/>
                </a:lnTo>
                <a:lnTo>
                  <a:pt x="13451" y="3516059"/>
                </a:lnTo>
                <a:lnTo>
                  <a:pt x="5545" y="3561974"/>
                </a:lnTo>
                <a:lnTo>
                  <a:pt x="1043" y="3608459"/>
                </a:lnTo>
                <a:lnTo>
                  <a:pt x="0" y="3655326"/>
                </a:lnTo>
                <a:lnTo>
                  <a:pt x="2469" y="3702386"/>
                </a:lnTo>
                <a:lnTo>
                  <a:pt x="8508" y="3749448"/>
                </a:lnTo>
                <a:lnTo>
                  <a:pt x="18170" y="3796324"/>
                </a:lnTo>
                <a:lnTo>
                  <a:pt x="589320" y="6104709"/>
                </a:lnTo>
                <a:lnTo>
                  <a:pt x="962563" y="6104709"/>
                </a:lnTo>
                <a:lnTo>
                  <a:pt x="370013" y="3709771"/>
                </a:lnTo>
                <a:lnTo>
                  <a:pt x="362866" y="3663278"/>
                </a:lnTo>
                <a:lnTo>
                  <a:pt x="363931" y="3616831"/>
                </a:lnTo>
                <a:lnTo>
                  <a:pt x="372899" y="3571495"/>
                </a:lnTo>
                <a:lnTo>
                  <a:pt x="389463" y="3528336"/>
                </a:lnTo>
                <a:lnTo>
                  <a:pt x="413315" y="3488417"/>
                </a:lnTo>
                <a:lnTo>
                  <a:pt x="444147" y="3452805"/>
                </a:lnTo>
                <a:lnTo>
                  <a:pt x="3579371" y="436782"/>
                </a:lnTo>
                <a:lnTo>
                  <a:pt x="3619627" y="404896"/>
                </a:lnTo>
                <a:lnTo>
                  <a:pt x="3664686" y="381555"/>
                </a:lnTo>
                <a:lnTo>
                  <a:pt x="3713411" y="367215"/>
                </a:lnTo>
                <a:lnTo>
                  <a:pt x="3764664" y="362334"/>
                </a:lnTo>
                <a:lnTo>
                  <a:pt x="4116500" y="362334"/>
                </a:lnTo>
                <a:lnTo>
                  <a:pt x="4116500" y="75910"/>
                </a:lnTo>
                <a:lnTo>
                  <a:pt x="3938679" y="24554"/>
                </a:lnTo>
                <a:lnTo>
                  <a:pt x="3895481" y="13755"/>
                </a:lnTo>
                <a:lnTo>
                  <a:pt x="3851970" y="6088"/>
                </a:lnTo>
                <a:lnTo>
                  <a:pt x="3808310" y="1515"/>
                </a:lnTo>
                <a:lnTo>
                  <a:pt x="3764664" y="0"/>
                </a:lnTo>
                <a:close/>
              </a:path>
              <a:path w="4116705" h="6104890">
                <a:moveTo>
                  <a:pt x="4116500" y="362334"/>
                </a:moveTo>
                <a:lnTo>
                  <a:pt x="3764664" y="362334"/>
                </a:lnTo>
                <a:lnTo>
                  <a:pt x="3783337" y="362987"/>
                </a:lnTo>
                <a:lnTo>
                  <a:pt x="3801869" y="364936"/>
                </a:lnTo>
                <a:lnTo>
                  <a:pt x="3820170" y="368165"/>
                </a:lnTo>
                <a:lnTo>
                  <a:pt x="3838148" y="372658"/>
                </a:lnTo>
                <a:lnTo>
                  <a:pt x="4116500" y="453050"/>
                </a:lnTo>
                <a:lnTo>
                  <a:pt x="4116500" y="362334"/>
                </a:lnTo>
                <a:close/>
              </a:path>
            </a:pathLst>
          </a:custGeom>
          <a:solidFill>
            <a:srgbClr val="AD2473"/>
          </a:solidFill>
        </p:spPr>
        <p:txBody>
          <a:bodyPr wrap="square" lIns="0" tIns="0" rIns="0" bIns="0" rtlCol="0"/>
          <a:lstStyle/>
          <a:p>
            <a:endParaRPr dirty="0"/>
          </a:p>
        </p:txBody>
      </p:sp>
      <p:sp>
        <p:nvSpPr>
          <p:cNvPr id="5" name="object 5">
            <a:extLst>
              <a:ext uri="{FF2B5EF4-FFF2-40B4-BE49-F238E27FC236}">
                <a16:creationId xmlns:a16="http://schemas.microsoft.com/office/drawing/2014/main" id="{D925C8CE-4708-F451-2DEA-14ADD540E001}"/>
              </a:ext>
            </a:extLst>
          </p:cNvPr>
          <p:cNvSpPr/>
          <p:nvPr userDrawn="1"/>
        </p:nvSpPr>
        <p:spPr>
          <a:xfrm>
            <a:off x="8430569" y="4009427"/>
            <a:ext cx="713303" cy="1133900"/>
          </a:xfrm>
          <a:custGeom>
            <a:avLst/>
            <a:gdLst/>
            <a:ahLst/>
            <a:cxnLst/>
            <a:rect l="l" t="t" r="r" b="b"/>
            <a:pathLst>
              <a:path w="3361055" h="5342890">
                <a:moveTo>
                  <a:pt x="3172811" y="0"/>
                </a:moveTo>
                <a:lnTo>
                  <a:pt x="3122294" y="2408"/>
                </a:lnTo>
                <a:lnTo>
                  <a:pt x="3072386" y="9579"/>
                </a:lnTo>
                <a:lnTo>
                  <a:pt x="3023433" y="21429"/>
                </a:lnTo>
                <a:lnTo>
                  <a:pt x="2975778" y="37874"/>
                </a:lnTo>
                <a:lnTo>
                  <a:pt x="2929765" y="58831"/>
                </a:lnTo>
                <a:lnTo>
                  <a:pt x="2885739" y="84217"/>
                </a:lnTo>
                <a:lnTo>
                  <a:pt x="2844043" y="113949"/>
                </a:lnTo>
                <a:lnTo>
                  <a:pt x="2805021" y="147943"/>
                </a:lnTo>
                <a:lnTo>
                  <a:pt x="161856" y="2690609"/>
                </a:lnTo>
                <a:lnTo>
                  <a:pt x="126722" y="2727969"/>
                </a:lnTo>
                <a:lnTo>
                  <a:pt x="95654" y="2768105"/>
                </a:lnTo>
                <a:lnTo>
                  <a:pt x="68749" y="2810690"/>
                </a:lnTo>
                <a:lnTo>
                  <a:pt x="46101" y="2855393"/>
                </a:lnTo>
                <a:lnTo>
                  <a:pt x="27807" y="2901886"/>
                </a:lnTo>
                <a:lnTo>
                  <a:pt x="13961" y="2949840"/>
                </a:lnTo>
                <a:lnTo>
                  <a:pt x="4660" y="2998925"/>
                </a:lnTo>
                <a:lnTo>
                  <a:pt x="0" y="3048812"/>
                </a:lnTo>
                <a:lnTo>
                  <a:pt x="74" y="3099172"/>
                </a:lnTo>
                <a:lnTo>
                  <a:pt x="4980" y="3149677"/>
                </a:lnTo>
                <a:lnTo>
                  <a:pt x="14813" y="3199996"/>
                </a:lnTo>
                <a:lnTo>
                  <a:pt x="544869" y="5342477"/>
                </a:lnTo>
                <a:lnTo>
                  <a:pt x="1135832" y="5342477"/>
                </a:lnTo>
                <a:lnTo>
                  <a:pt x="577738" y="3086597"/>
                </a:lnTo>
                <a:lnTo>
                  <a:pt x="3184580" y="578872"/>
                </a:lnTo>
                <a:lnTo>
                  <a:pt x="3360631" y="578872"/>
                </a:lnTo>
                <a:lnTo>
                  <a:pt x="3360631" y="32580"/>
                </a:lnTo>
                <a:lnTo>
                  <a:pt x="3319498" y="20700"/>
                </a:lnTo>
                <a:lnTo>
                  <a:pt x="3283080" y="11595"/>
                </a:lnTo>
                <a:lnTo>
                  <a:pt x="3246402" y="5132"/>
                </a:lnTo>
                <a:lnTo>
                  <a:pt x="3209600" y="1277"/>
                </a:lnTo>
                <a:lnTo>
                  <a:pt x="3172811" y="0"/>
                </a:lnTo>
                <a:close/>
              </a:path>
              <a:path w="3361055" h="5342890">
                <a:moveTo>
                  <a:pt x="3360631" y="578872"/>
                </a:moveTo>
                <a:lnTo>
                  <a:pt x="3184580" y="578872"/>
                </a:lnTo>
                <a:lnTo>
                  <a:pt x="3360631" y="629717"/>
                </a:lnTo>
                <a:lnTo>
                  <a:pt x="3360631" y="578872"/>
                </a:lnTo>
                <a:close/>
              </a:path>
            </a:pathLst>
          </a:custGeom>
          <a:solidFill>
            <a:srgbClr val="833385"/>
          </a:solidFill>
        </p:spPr>
        <p:txBody>
          <a:bodyPr wrap="square" lIns="0" tIns="0" rIns="0" bIns="0" rtlCol="0"/>
          <a:lstStyle/>
          <a:p>
            <a:endParaRPr dirty="0"/>
          </a:p>
        </p:txBody>
      </p:sp>
      <p:sp>
        <p:nvSpPr>
          <p:cNvPr id="6" name="object 6">
            <a:extLst>
              <a:ext uri="{FF2B5EF4-FFF2-40B4-BE49-F238E27FC236}">
                <a16:creationId xmlns:a16="http://schemas.microsoft.com/office/drawing/2014/main" id="{5D9A37A6-4345-CE4B-65B4-4E8E0ED1951F}"/>
              </a:ext>
            </a:extLst>
          </p:cNvPr>
          <p:cNvSpPr/>
          <p:nvPr userDrawn="1"/>
        </p:nvSpPr>
        <p:spPr>
          <a:xfrm>
            <a:off x="8590718" y="4171093"/>
            <a:ext cx="553069" cy="972049"/>
          </a:xfrm>
          <a:custGeom>
            <a:avLst/>
            <a:gdLst/>
            <a:ahLst/>
            <a:cxnLst/>
            <a:rect l="l" t="t" r="r" b="b"/>
            <a:pathLst>
              <a:path w="2606040" h="4580255">
                <a:moveTo>
                  <a:pt x="2582010" y="0"/>
                </a:moveTo>
                <a:lnTo>
                  <a:pt x="2535069" y="2558"/>
                </a:lnTo>
                <a:lnTo>
                  <a:pt x="2488828" y="10165"/>
                </a:lnTo>
                <a:lnTo>
                  <a:pt x="2443705" y="22720"/>
                </a:lnTo>
                <a:lnTo>
                  <a:pt x="2400117" y="40120"/>
                </a:lnTo>
                <a:lnTo>
                  <a:pt x="2358483" y="62265"/>
                </a:lnTo>
                <a:lnTo>
                  <a:pt x="2319222" y="89054"/>
                </a:lnTo>
                <a:lnTo>
                  <a:pt x="2282752" y="120383"/>
                </a:lnTo>
                <a:lnTo>
                  <a:pt x="132147" y="2189221"/>
                </a:lnTo>
                <a:lnTo>
                  <a:pt x="97653" y="2226690"/>
                </a:lnTo>
                <a:lnTo>
                  <a:pt x="68128" y="2267445"/>
                </a:lnTo>
                <a:lnTo>
                  <a:pt x="43714" y="2310997"/>
                </a:lnTo>
                <a:lnTo>
                  <a:pt x="24551" y="2356857"/>
                </a:lnTo>
                <a:lnTo>
                  <a:pt x="10784" y="2404537"/>
                </a:lnTo>
                <a:lnTo>
                  <a:pt x="2552" y="2453548"/>
                </a:lnTo>
                <a:lnTo>
                  <a:pt x="0" y="2503401"/>
                </a:lnTo>
                <a:lnTo>
                  <a:pt x="3267" y="2553608"/>
                </a:lnTo>
                <a:lnTo>
                  <a:pt x="12496" y="2603679"/>
                </a:lnTo>
                <a:lnTo>
                  <a:pt x="501467" y="4580250"/>
                </a:lnTo>
                <a:lnTo>
                  <a:pt x="1310152" y="4580250"/>
                </a:lnTo>
                <a:lnTo>
                  <a:pt x="823613" y="2613386"/>
                </a:lnTo>
                <a:lnTo>
                  <a:pt x="2605806" y="898960"/>
                </a:lnTo>
                <a:lnTo>
                  <a:pt x="2605806" y="827"/>
                </a:lnTo>
                <a:lnTo>
                  <a:pt x="2582010" y="0"/>
                </a:lnTo>
                <a:close/>
              </a:path>
            </a:pathLst>
          </a:custGeom>
          <a:solidFill>
            <a:srgbClr val="564299"/>
          </a:solidFill>
        </p:spPr>
        <p:txBody>
          <a:bodyPr wrap="square" lIns="0" tIns="0" rIns="0" bIns="0" rtlCol="0"/>
          <a:lstStyle/>
          <a:p>
            <a:endParaRPr dirty="0"/>
          </a:p>
        </p:txBody>
      </p:sp>
      <p:sp>
        <p:nvSpPr>
          <p:cNvPr id="15" name="object 7">
            <a:extLst>
              <a:ext uri="{FF2B5EF4-FFF2-40B4-BE49-F238E27FC236}">
                <a16:creationId xmlns:a16="http://schemas.microsoft.com/office/drawing/2014/main" id="{8BDD3F3B-4FB4-1003-66FD-64E837EEA0F4}"/>
              </a:ext>
            </a:extLst>
          </p:cNvPr>
          <p:cNvSpPr/>
          <p:nvPr userDrawn="1"/>
        </p:nvSpPr>
        <p:spPr>
          <a:xfrm>
            <a:off x="8751225" y="4339662"/>
            <a:ext cx="392700" cy="803729"/>
          </a:xfrm>
          <a:custGeom>
            <a:avLst/>
            <a:gdLst/>
            <a:ahLst/>
            <a:cxnLst/>
            <a:rect l="l" t="t" r="r" b="b"/>
            <a:pathLst>
              <a:path w="1850390" h="3787140">
                <a:moveTo>
                  <a:pt x="1849849" y="0"/>
                </a:moveTo>
                <a:lnTo>
                  <a:pt x="1799341" y="28532"/>
                </a:lnTo>
                <a:lnTo>
                  <a:pt x="1759357" y="61372"/>
                </a:lnTo>
                <a:lnTo>
                  <a:pt x="101292" y="1656391"/>
                </a:lnTo>
                <a:lnTo>
                  <a:pt x="67802" y="1694016"/>
                </a:lnTo>
                <a:lnTo>
                  <a:pt x="40694" y="1735650"/>
                </a:lnTo>
                <a:lnTo>
                  <a:pt x="20203" y="1780493"/>
                </a:lnTo>
                <a:lnTo>
                  <a:pt x="6560" y="1827744"/>
                </a:lnTo>
                <a:lnTo>
                  <a:pt x="0" y="1876601"/>
                </a:lnTo>
                <a:lnTo>
                  <a:pt x="753" y="1926264"/>
                </a:lnTo>
                <a:lnTo>
                  <a:pt x="9054" y="1975931"/>
                </a:lnTo>
                <a:lnTo>
                  <a:pt x="456933" y="3786585"/>
                </a:lnTo>
                <a:lnTo>
                  <a:pt x="1849849" y="3786585"/>
                </a:lnTo>
                <a:lnTo>
                  <a:pt x="1849849" y="3717300"/>
                </a:lnTo>
                <a:lnTo>
                  <a:pt x="1436697" y="3597955"/>
                </a:lnTo>
                <a:lnTo>
                  <a:pt x="1068373" y="2108734"/>
                </a:lnTo>
                <a:lnTo>
                  <a:pt x="1849849" y="1356986"/>
                </a:lnTo>
                <a:lnTo>
                  <a:pt x="1849849" y="0"/>
                </a:lnTo>
                <a:close/>
              </a:path>
            </a:pathLst>
          </a:custGeom>
          <a:solidFill>
            <a:srgbClr val="2C50AC"/>
          </a:solidFill>
        </p:spPr>
        <p:txBody>
          <a:bodyPr wrap="square" lIns="0" tIns="0" rIns="0" bIns="0" rtlCol="0"/>
          <a:lstStyle/>
          <a:p>
            <a:endParaRPr dirty="0"/>
          </a:p>
        </p:txBody>
      </p:sp>
      <p:sp>
        <p:nvSpPr>
          <p:cNvPr id="16" name="object 8">
            <a:extLst>
              <a:ext uri="{FF2B5EF4-FFF2-40B4-BE49-F238E27FC236}">
                <a16:creationId xmlns:a16="http://schemas.microsoft.com/office/drawing/2014/main" id="{F09CBE1F-1369-7221-657E-3D07F85EB505}"/>
              </a:ext>
            </a:extLst>
          </p:cNvPr>
          <p:cNvSpPr/>
          <p:nvPr userDrawn="1"/>
        </p:nvSpPr>
        <p:spPr>
          <a:xfrm>
            <a:off x="8911404" y="4537584"/>
            <a:ext cx="232467" cy="605762"/>
          </a:xfrm>
          <a:custGeom>
            <a:avLst/>
            <a:gdLst/>
            <a:ahLst/>
            <a:cxnLst/>
            <a:rect l="l" t="t" r="r" b="b"/>
            <a:pathLst>
              <a:path w="1095375" h="2854325">
                <a:moveTo>
                  <a:pt x="1094955" y="0"/>
                </a:moveTo>
                <a:lnTo>
                  <a:pt x="71518" y="984521"/>
                </a:lnTo>
                <a:lnTo>
                  <a:pt x="39802" y="1022364"/>
                </a:lnTo>
                <a:lnTo>
                  <a:pt x="17012" y="1065292"/>
                </a:lnTo>
                <a:lnTo>
                  <a:pt x="3595" y="1111759"/>
                </a:lnTo>
                <a:lnTo>
                  <a:pt x="0" y="1160221"/>
                </a:lnTo>
                <a:lnTo>
                  <a:pt x="6672" y="1209132"/>
                </a:lnTo>
                <a:lnTo>
                  <a:pt x="396137" y="2783848"/>
                </a:lnTo>
                <a:lnTo>
                  <a:pt x="409975" y="2821536"/>
                </a:lnTo>
                <a:lnTo>
                  <a:pt x="428683" y="2853870"/>
                </a:lnTo>
                <a:lnTo>
                  <a:pt x="1094955" y="2853870"/>
                </a:lnTo>
                <a:lnTo>
                  <a:pt x="1094955" y="0"/>
                </a:lnTo>
                <a:close/>
              </a:path>
            </a:pathLst>
          </a:custGeom>
          <a:solidFill>
            <a:srgbClr val="005EBE"/>
          </a:solidFill>
        </p:spPr>
        <p:txBody>
          <a:bodyPr wrap="square" lIns="0" tIns="0" rIns="0" bIns="0" rtlCol="0"/>
          <a:lstStyle/>
          <a:p>
            <a:endParaRPr dirty="0"/>
          </a:p>
        </p:txBody>
      </p:sp>
      <p:sp>
        <p:nvSpPr>
          <p:cNvPr id="14" name="object 9">
            <a:extLst>
              <a:ext uri="{FF2B5EF4-FFF2-40B4-BE49-F238E27FC236}">
                <a16:creationId xmlns:a16="http://schemas.microsoft.com/office/drawing/2014/main" id="{857A6342-48BE-EBA7-1013-64BC1FF4B467}"/>
              </a:ext>
            </a:extLst>
          </p:cNvPr>
          <p:cNvSpPr/>
          <p:nvPr userDrawn="1"/>
        </p:nvSpPr>
        <p:spPr>
          <a:xfrm rot="16200000">
            <a:off x="8442388" y="773154"/>
            <a:ext cx="972049" cy="472192"/>
          </a:xfrm>
          <a:custGeom>
            <a:avLst/>
            <a:gdLst/>
            <a:ahLst/>
            <a:cxnLst/>
            <a:rect l="l" t="t" r="r" b="b"/>
            <a:pathLst>
              <a:path w="2654934" h="1289684">
                <a:moveTo>
                  <a:pt x="2654838" y="1289597"/>
                </a:moveTo>
                <a:lnTo>
                  <a:pt x="2645056" y="1228391"/>
                </a:lnTo>
                <a:lnTo>
                  <a:pt x="2546117" y="609552"/>
                </a:lnTo>
                <a:lnTo>
                  <a:pt x="2532227" y="563050"/>
                </a:lnTo>
                <a:lnTo>
                  <a:pt x="2507167" y="522410"/>
                </a:lnTo>
                <a:lnTo>
                  <a:pt x="2472531" y="489557"/>
                </a:lnTo>
                <a:lnTo>
                  <a:pt x="2429911" y="466415"/>
                </a:lnTo>
                <a:lnTo>
                  <a:pt x="1305076" y="36501"/>
                </a:lnTo>
                <a:lnTo>
                  <a:pt x="1238795" y="11151"/>
                </a:lnTo>
                <a:lnTo>
                  <a:pt x="1191643" y="0"/>
                </a:lnTo>
                <a:lnTo>
                  <a:pt x="1143950" y="1397"/>
                </a:lnTo>
                <a:lnTo>
                  <a:pt x="1098204" y="14944"/>
                </a:lnTo>
                <a:lnTo>
                  <a:pt x="1056895" y="40239"/>
                </a:lnTo>
                <a:lnTo>
                  <a:pt x="420139" y="557417"/>
                </a:lnTo>
                <a:lnTo>
                  <a:pt x="67093" y="844173"/>
                </a:lnTo>
                <a:lnTo>
                  <a:pt x="33800" y="879459"/>
                </a:lnTo>
                <a:lnTo>
                  <a:pt x="11143" y="921469"/>
                </a:lnTo>
                <a:lnTo>
                  <a:pt x="0" y="967869"/>
                </a:lnTo>
                <a:lnTo>
                  <a:pt x="1252" y="1016325"/>
                </a:lnTo>
                <a:lnTo>
                  <a:pt x="44940" y="1289597"/>
                </a:lnTo>
              </a:path>
            </a:pathLst>
          </a:custGeom>
          <a:ln w="12700">
            <a:solidFill>
              <a:schemeClr val="accent3"/>
            </a:solidFill>
          </a:ln>
        </p:spPr>
        <p:txBody>
          <a:bodyPr wrap="square" lIns="0" tIns="0" rIns="0" bIns="0" rtlCol="0"/>
          <a:lstStyle/>
          <a:p>
            <a:endParaRPr dirty="0"/>
          </a:p>
        </p:txBody>
      </p:sp>
      <p:pic>
        <p:nvPicPr>
          <p:cNvPr id="7" name="Graphic 6">
            <a:extLst>
              <a:ext uri="{FF2B5EF4-FFF2-40B4-BE49-F238E27FC236}">
                <a16:creationId xmlns:a16="http://schemas.microsoft.com/office/drawing/2014/main" id="{E61CD836-4FAA-067D-44E6-85FD2898BC48}"/>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020793" y="-173618"/>
            <a:ext cx="2922770" cy="1122135"/>
          </a:xfrm>
          <a:prstGeom prst="rect">
            <a:avLst/>
          </a:prstGeom>
        </p:spPr>
      </p:pic>
    </p:spTree>
    <p:extLst>
      <p:ext uri="{BB962C8B-B14F-4D97-AF65-F5344CB8AC3E}">
        <p14:creationId xmlns:p14="http://schemas.microsoft.com/office/powerpoint/2010/main" val="41171614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grpSp>
        <p:nvGrpSpPr>
          <p:cNvPr id="17" name="object 4">
            <a:extLst>
              <a:ext uri="{FF2B5EF4-FFF2-40B4-BE49-F238E27FC236}">
                <a16:creationId xmlns:a16="http://schemas.microsoft.com/office/drawing/2014/main" id="{FFC6C92D-4AFF-C36F-568D-65D36D74D053}"/>
              </a:ext>
            </a:extLst>
          </p:cNvPr>
          <p:cNvGrpSpPr/>
          <p:nvPr userDrawn="1"/>
        </p:nvGrpSpPr>
        <p:grpSpPr>
          <a:xfrm>
            <a:off x="5406285" y="-7226"/>
            <a:ext cx="3735333" cy="5143211"/>
            <a:chOff x="11891469" y="0"/>
            <a:chExt cx="8213121" cy="11308715"/>
          </a:xfrm>
        </p:grpSpPr>
        <p:sp>
          <p:nvSpPr>
            <p:cNvPr id="18" name="object 5">
              <a:extLst>
                <a:ext uri="{FF2B5EF4-FFF2-40B4-BE49-F238E27FC236}">
                  <a16:creationId xmlns:a16="http://schemas.microsoft.com/office/drawing/2014/main" id="{51ADD360-8F00-430F-19D3-06CDA121CC34}"/>
                </a:ext>
              </a:extLst>
            </p:cNvPr>
            <p:cNvSpPr/>
            <p:nvPr/>
          </p:nvSpPr>
          <p:spPr>
            <a:xfrm>
              <a:off x="13298446" y="7857504"/>
              <a:ext cx="2465704" cy="2446654"/>
            </a:xfrm>
            <a:custGeom>
              <a:avLst/>
              <a:gdLst/>
              <a:ahLst/>
              <a:cxnLst/>
              <a:rect l="l" t="t" r="r" b="b"/>
              <a:pathLst>
                <a:path w="2465705" h="2446654">
                  <a:moveTo>
                    <a:pt x="925292" y="0"/>
                  </a:moveTo>
                  <a:lnTo>
                    <a:pt x="884369" y="6170"/>
                  </a:lnTo>
                  <a:lnTo>
                    <a:pt x="846388" y="22599"/>
                  </a:lnTo>
                  <a:lnTo>
                    <a:pt x="813451" y="48681"/>
                  </a:lnTo>
                  <a:lnTo>
                    <a:pt x="44888" y="844081"/>
                  </a:lnTo>
                  <a:lnTo>
                    <a:pt x="19896" y="877935"/>
                  </a:lnTo>
                  <a:lnTo>
                    <a:pt x="4762" y="916470"/>
                  </a:lnTo>
                  <a:lnTo>
                    <a:pt x="0" y="957586"/>
                  </a:lnTo>
                  <a:lnTo>
                    <a:pt x="6124" y="999186"/>
                  </a:lnTo>
                  <a:lnTo>
                    <a:pt x="310660" y="2062515"/>
                  </a:lnTo>
                  <a:lnTo>
                    <a:pt x="327476" y="2101038"/>
                  </a:lnTo>
                  <a:lnTo>
                    <a:pt x="353271" y="2133395"/>
                  </a:lnTo>
                  <a:lnTo>
                    <a:pt x="386495" y="2158075"/>
                  </a:lnTo>
                  <a:lnTo>
                    <a:pt x="425599" y="2173569"/>
                  </a:lnTo>
                  <a:lnTo>
                    <a:pt x="1498697" y="2441498"/>
                  </a:lnTo>
                  <a:lnTo>
                    <a:pt x="1540506" y="2446173"/>
                  </a:lnTo>
                  <a:lnTo>
                    <a:pt x="1581438" y="2439998"/>
                  </a:lnTo>
                  <a:lnTo>
                    <a:pt x="1619425" y="2423563"/>
                  </a:lnTo>
                  <a:lnTo>
                    <a:pt x="1652399" y="2397457"/>
                  </a:lnTo>
                  <a:lnTo>
                    <a:pt x="2425590" y="1597147"/>
                  </a:lnTo>
                  <a:lnTo>
                    <a:pt x="2450150" y="1560069"/>
                  </a:lnTo>
                  <a:lnTo>
                    <a:pt x="2462856" y="1521411"/>
                  </a:lnTo>
                  <a:lnTo>
                    <a:pt x="2465677" y="1484327"/>
                  </a:lnTo>
                  <a:lnTo>
                    <a:pt x="2463764" y="1465606"/>
                  </a:lnTo>
                  <a:lnTo>
                    <a:pt x="2155148" y="383770"/>
                  </a:lnTo>
                  <a:lnTo>
                    <a:pt x="2138341" y="345175"/>
                  </a:lnTo>
                  <a:lnTo>
                    <a:pt x="2112526" y="312792"/>
                  </a:lnTo>
                  <a:lnTo>
                    <a:pt x="2079275" y="288111"/>
                  </a:lnTo>
                  <a:lnTo>
                    <a:pt x="2040157" y="272622"/>
                  </a:lnTo>
                  <a:lnTo>
                    <a:pt x="967059" y="4693"/>
                  </a:lnTo>
                  <a:lnTo>
                    <a:pt x="925292" y="0"/>
                  </a:lnTo>
                  <a:close/>
                </a:path>
              </a:pathLst>
            </a:custGeom>
            <a:solidFill>
              <a:srgbClr val="80B355"/>
            </a:solidFill>
          </p:spPr>
          <p:txBody>
            <a:bodyPr wrap="square" lIns="0" tIns="0" rIns="0" bIns="0" rtlCol="0"/>
            <a:lstStyle/>
            <a:p>
              <a:endParaRPr dirty="0"/>
            </a:p>
          </p:txBody>
        </p:sp>
        <p:sp>
          <p:nvSpPr>
            <p:cNvPr id="19" name="object 6">
              <a:extLst>
                <a:ext uri="{FF2B5EF4-FFF2-40B4-BE49-F238E27FC236}">
                  <a16:creationId xmlns:a16="http://schemas.microsoft.com/office/drawing/2014/main" id="{26F00E24-5FCD-37E7-0999-E291A20049D1}"/>
                </a:ext>
              </a:extLst>
            </p:cNvPr>
            <p:cNvSpPr/>
            <p:nvPr/>
          </p:nvSpPr>
          <p:spPr>
            <a:xfrm>
              <a:off x="11891469" y="0"/>
              <a:ext cx="8213090" cy="11308715"/>
            </a:xfrm>
            <a:custGeom>
              <a:avLst/>
              <a:gdLst/>
              <a:ahLst/>
              <a:cxnLst/>
              <a:rect l="l" t="t" r="r" b="b"/>
              <a:pathLst>
                <a:path w="8213090" h="11308715">
                  <a:moveTo>
                    <a:pt x="2070951" y="0"/>
                  </a:moveTo>
                  <a:lnTo>
                    <a:pt x="377355" y="0"/>
                  </a:lnTo>
                  <a:lnTo>
                    <a:pt x="212406" y="277228"/>
                  </a:lnTo>
                  <a:lnTo>
                    <a:pt x="188039" y="319685"/>
                  </a:lnTo>
                  <a:lnTo>
                    <a:pt x="165154" y="362726"/>
                  </a:lnTo>
                  <a:lnTo>
                    <a:pt x="143754" y="406314"/>
                  </a:lnTo>
                  <a:lnTo>
                    <a:pt x="123837" y="450412"/>
                  </a:lnTo>
                  <a:lnTo>
                    <a:pt x="105403" y="494984"/>
                  </a:lnTo>
                  <a:lnTo>
                    <a:pt x="88454" y="539994"/>
                  </a:lnTo>
                  <a:lnTo>
                    <a:pt x="72988" y="585405"/>
                  </a:lnTo>
                  <a:lnTo>
                    <a:pt x="59007" y="631180"/>
                  </a:lnTo>
                  <a:lnTo>
                    <a:pt x="46511" y="677284"/>
                  </a:lnTo>
                  <a:lnTo>
                    <a:pt x="35498" y="723680"/>
                  </a:lnTo>
                  <a:lnTo>
                    <a:pt x="25971" y="770332"/>
                  </a:lnTo>
                  <a:lnTo>
                    <a:pt x="17928" y="817202"/>
                  </a:lnTo>
                  <a:lnTo>
                    <a:pt x="11371" y="864256"/>
                  </a:lnTo>
                  <a:lnTo>
                    <a:pt x="6298" y="911455"/>
                  </a:lnTo>
                  <a:lnTo>
                    <a:pt x="2711" y="958765"/>
                  </a:lnTo>
                  <a:lnTo>
                    <a:pt x="609" y="1006148"/>
                  </a:lnTo>
                  <a:lnTo>
                    <a:pt x="0" y="1053907"/>
                  </a:lnTo>
                  <a:lnTo>
                    <a:pt x="863" y="1100988"/>
                  </a:lnTo>
                  <a:lnTo>
                    <a:pt x="3218" y="1148373"/>
                  </a:lnTo>
                  <a:lnTo>
                    <a:pt x="7060" y="1195685"/>
                  </a:lnTo>
                  <a:lnTo>
                    <a:pt x="12388" y="1242889"/>
                  </a:lnTo>
                  <a:lnTo>
                    <a:pt x="19202" y="1289948"/>
                  </a:lnTo>
                  <a:lnTo>
                    <a:pt x="27503" y="1336826"/>
                  </a:lnTo>
                  <a:lnTo>
                    <a:pt x="37290" y="1383486"/>
                  </a:lnTo>
                  <a:lnTo>
                    <a:pt x="48564" y="1429891"/>
                  </a:lnTo>
                  <a:lnTo>
                    <a:pt x="61326" y="1476006"/>
                  </a:lnTo>
                  <a:lnTo>
                    <a:pt x="75574" y="1521793"/>
                  </a:lnTo>
                  <a:lnTo>
                    <a:pt x="91310" y="1567217"/>
                  </a:lnTo>
                  <a:lnTo>
                    <a:pt x="108533" y="1612242"/>
                  </a:lnTo>
                  <a:lnTo>
                    <a:pt x="127243" y="1656829"/>
                  </a:lnTo>
                  <a:lnTo>
                    <a:pt x="147442" y="1700945"/>
                  </a:lnTo>
                  <a:lnTo>
                    <a:pt x="169128" y="1744551"/>
                  </a:lnTo>
                  <a:lnTo>
                    <a:pt x="192302" y="1787611"/>
                  </a:lnTo>
                  <a:lnTo>
                    <a:pt x="5296440" y="10902998"/>
                  </a:lnTo>
                  <a:lnTo>
                    <a:pt x="5321022" y="10945207"/>
                  </a:lnTo>
                  <a:lnTo>
                    <a:pt x="5346851" y="10986432"/>
                  </a:lnTo>
                  <a:lnTo>
                    <a:pt x="5373895" y="11026657"/>
                  </a:lnTo>
                  <a:lnTo>
                    <a:pt x="5402123" y="11065860"/>
                  </a:lnTo>
                  <a:lnTo>
                    <a:pt x="5431503" y="11104025"/>
                  </a:lnTo>
                  <a:lnTo>
                    <a:pt x="5462004" y="11141132"/>
                  </a:lnTo>
                  <a:lnTo>
                    <a:pt x="5493594" y="11177163"/>
                  </a:lnTo>
                  <a:lnTo>
                    <a:pt x="5526241" y="11212098"/>
                  </a:lnTo>
                  <a:lnTo>
                    <a:pt x="5559913" y="11245920"/>
                  </a:lnTo>
                  <a:lnTo>
                    <a:pt x="5594579" y="11278608"/>
                  </a:lnTo>
                  <a:lnTo>
                    <a:pt x="5628412" y="11308556"/>
                  </a:lnTo>
                  <a:lnTo>
                    <a:pt x="8212629" y="11308556"/>
                  </a:lnTo>
                  <a:lnTo>
                    <a:pt x="8212629" y="10240403"/>
                  </a:lnTo>
                  <a:lnTo>
                    <a:pt x="6613656" y="10219417"/>
                  </a:lnTo>
                  <a:lnTo>
                    <a:pt x="6599404" y="10217217"/>
                  </a:lnTo>
                  <a:lnTo>
                    <a:pt x="6565825" y="10190957"/>
                  </a:lnTo>
                  <a:lnTo>
                    <a:pt x="1462640" y="1077277"/>
                  </a:lnTo>
                  <a:lnTo>
                    <a:pt x="1455484" y="1049348"/>
                  </a:lnTo>
                  <a:lnTo>
                    <a:pt x="1457348" y="1035167"/>
                  </a:lnTo>
                  <a:lnTo>
                    <a:pt x="1462839" y="1022064"/>
                  </a:lnTo>
                  <a:lnTo>
                    <a:pt x="2070951" y="0"/>
                  </a:lnTo>
                  <a:close/>
                </a:path>
              </a:pathLst>
            </a:custGeom>
            <a:solidFill>
              <a:srgbClr val="AD2473"/>
            </a:solidFill>
          </p:spPr>
          <p:txBody>
            <a:bodyPr wrap="square" lIns="0" tIns="0" rIns="0" bIns="0" rtlCol="0"/>
            <a:lstStyle/>
            <a:p>
              <a:endParaRPr dirty="0"/>
            </a:p>
          </p:txBody>
        </p:sp>
        <p:sp>
          <p:nvSpPr>
            <p:cNvPr id="20" name="object 7">
              <a:extLst>
                <a:ext uri="{FF2B5EF4-FFF2-40B4-BE49-F238E27FC236}">
                  <a16:creationId xmlns:a16="http://schemas.microsoft.com/office/drawing/2014/main" id="{92AEC798-89A2-C868-0712-447D3AEB009E}"/>
                </a:ext>
              </a:extLst>
            </p:cNvPr>
            <p:cNvSpPr/>
            <p:nvPr/>
          </p:nvSpPr>
          <p:spPr>
            <a:xfrm>
              <a:off x="13769475" y="0"/>
              <a:ext cx="6334760" cy="10038080"/>
            </a:xfrm>
            <a:custGeom>
              <a:avLst/>
              <a:gdLst/>
              <a:ahLst/>
              <a:cxnLst/>
              <a:rect l="l" t="t" r="r" b="b"/>
              <a:pathLst>
                <a:path w="6334759" h="10038080">
                  <a:moveTo>
                    <a:pt x="2542776" y="0"/>
                  </a:moveTo>
                  <a:lnTo>
                    <a:pt x="428990" y="0"/>
                  </a:lnTo>
                  <a:lnTo>
                    <a:pt x="179023" y="420118"/>
                  </a:lnTo>
                  <a:lnTo>
                    <a:pt x="154089" y="463926"/>
                  </a:lnTo>
                  <a:lnTo>
                    <a:pt x="131022" y="508458"/>
                  </a:lnTo>
                  <a:lnTo>
                    <a:pt x="109824" y="553659"/>
                  </a:lnTo>
                  <a:lnTo>
                    <a:pt x="90494" y="599472"/>
                  </a:lnTo>
                  <a:lnTo>
                    <a:pt x="73033" y="645841"/>
                  </a:lnTo>
                  <a:lnTo>
                    <a:pt x="57440" y="692711"/>
                  </a:lnTo>
                  <a:lnTo>
                    <a:pt x="43716" y="740024"/>
                  </a:lnTo>
                  <a:lnTo>
                    <a:pt x="31862" y="787726"/>
                  </a:lnTo>
                  <a:lnTo>
                    <a:pt x="21876" y="835759"/>
                  </a:lnTo>
                  <a:lnTo>
                    <a:pt x="13761" y="884069"/>
                  </a:lnTo>
                  <a:lnTo>
                    <a:pt x="7515" y="932598"/>
                  </a:lnTo>
                  <a:lnTo>
                    <a:pt x="3139" y="981291"/>
                  </a:lnTo>
                  <a:lnTo>
                    <a:pt x="634" y="1030092"/>
                  </a:lnTo>
                  <a:lnTo>
                    <a:pt x="0" y="1078945"/>
                  </a:lnTo>
                  <a:lnTo>
                    <a:pt x="1236" y="1127794"/>
                  </a:lnTo>
                  <a:lnTo>
                    <a:pt x="4343" y="1176582"/>
                  </a:lnTo>
                  <a:lnTo>
                    <a:pt x="9321" y="1225254"/>
                  </a:lnTo>
                  <a:lnTo>
                    <a:pt x="16172" y="1273753"/>
                  </a:lnTo>
                  <a:lnTo>
                    <a:pt x="24893" y="1322024"/>
                  </a:lnTo>
                  <a:lnTo>
                    <a:pt x="35487" y="1370010"/>
                  </a:lnTo>
                  <a:lnTo>
                    <a:pt x="47953" y="1417656"/>
                  </a:lnTo>
                  <a:lnTo>
                    <a:pt x="62292" y="1464905"/>
                  </a:lnTo>
                  <a:lnTo>
                    <a:pt x="78503" y="1511702"/>
                  </a:lnTo>
                  <a:lnTo>
                    <a:pt x="96588" y="1557990"/>
                  </a:lnTo>
                  <a:lnTo>
                    <a:pt x="116545" y="1603713"/>
                  </a:lnTo>
                  <a:lnTo>
                    <a:pt x="138376" y="1648815"/>
                  </a:lnTo>
                  <a:lnTo>
                    <a:pt x="162081" y="1693241"/>
                  </a:lnTo>
                  <a:lnTo>
                    <a:pt x="4464463" y="9376798"/>
                  </a:lnTo>
                  <a:lnTo>
                    <a:pt x="4489931" y="9420172"/>
                  </a:lnTo>
                  <a:lnTo>
                    <a:pt x="4516962" y="9462303"/>
                  </a:lnTo>
                  <a:lnTo>
                    <a:pt x="4545505" y="9503162"/>
                  </a:lnTo>
                  <a:lnTo>
                    <a:pt x="4575512" y="9542721"/>
                  </a:lnTo>
                  <a:lnTo>
                    <a:pt x="4606934" y="9580950"/>
                  </a:lnTo>
                  <a:lnTo>
                    <a:pt x="4639724" y="9617821"/>
                  </a:lnTo>
                  <a:lnTo>
                    <a:pt x="4673831" y="9653305"/>
                  </a:lnTo>
                  <a:lnTo>
                    <a:pt x="4709207" y="9687374"/>
                  </a:lnTo>
                  <a:lnTo>
                    <a:pt x="4745805" y="9719997"/>
                  </a:lnTo>
                  <a:lnTo>
                    <a:pt x="4783574" y="9751147"/>
                  </a:lnTo>
                  <a:lnTo>
                    <a:pt x="4822466" y="9780795"/>
                  </a:lnTo>
                  <a:lnTo>
                    <a:pt x="4862433" y="9808912"/>
                  </a:lnTo>
                  <a:lnTo>
                    <a:pt x="4903426" y="9835468"/>
                  </a:lnTo>
                  <a:lnTo>
                    <a:pt x="4945396" y="9860436"/>
                  </a:lnTo>
                  <a:lnTo>
                    <a:pt x="4988294" y="9883786"/>
                  </a:lnTo>
                  <a:lnTo>
                    <a:pt x="5032072" y="9905490"/>
                  </a:lnTo>
                  <a:lnTo>
                    <a:pt x="5076682" y="9925518"/>
                  </a:lnTo>
                  <a:lnTo>
                    <a:pt x="5122073" y="9943843"/>
                  </a:lnTo>
                  <a:lnTo>
                    <a:pt x="5168198" y="9960434"/>
                  </a:lnTo>
                  <a:lnTo>
                    <a:pt x="5215009" y="9975264"/>
                  </a:lnTo>
                  <a:lnTo>
                    <a:pt x="5262455" y="9988303"/>
                  </a:lnTo>
                  <a:lnTo>
                    <a:pt x="5310489" y="9999523"/>
                  </a:lnTo>
                  <a:lnTo>
                    <a:pt x="5359062" y="10008894"/>
                  </a:lnTo>
                  <a:lnTo>
                    <a:pt x="5408126" y="10016389"/>
                  </a:lnTo>
                  <a:lnTo>
                    <a:pt x="5457630" y="10021978"/>
                  </a:lnTo>
                  <a:lnTo>
                    <a:pt x="5507528" y="10025632"/>
                  </a:lnTo>
                  <a:lnTo>
                    <a:pt x="5557770" y="10027322"/>
                  </a:lnTo>
                  <a:lnTo>
                    <a:pt x="6334624" y="10037517"/>
                  </a:lnTo>
                  <a:lnTo>
                    <a:pt x="6334624" y="8220799"/>
                  </a:lnTo>
                  <a:lnTo>
                    <a:pt x="5895969" y="8215042"/>
                  </a:lnTo>
                  <a:lnTo>
                    <a:pt x="1900426" y="1079595"/>
                  </a:lnTo>
                  <a:lnTo>
                    <a:pt x="2542776" y="0"/>
                  </a:lnTo>
                  <a:close/>
                </a:path>
              </a:pathLst>
            </a:custGeom>
            <a:solidFill>
              <a:srgbClr val="833385"/>
            </a:solidFill>
          </p:spPr>
          <p:txBody>
            <a:bodyPr wrap="square" lIns="0" tIns="0" rIns="0" bIns="0" rtlCol="0"/>
            <a:lstStyle/>
            <a:p>
              <a:endParaRPr dirty="0"/>
            </a:p>
          </p:txBody>
        </p:sp>
        <p:sp>
          <p:nvSpPr>
            <p:cNvPr id="21" name="object 8">
              <a:extLst>
                <a:ext uri="{FF2B5EF4-FFF2-40B4-BE49-F238E27FC236}">
                  <a16:creationId xmlns:a16="http://schemas.microsoft.com/office/drawing/2014/main" id="{3001A26D-1BD5-225B-BCEC-235CEFA41D84}"/>
                </a:ext>
              </a:extLst>
            </p:cNvPr>
            <p:cNvSpPr/>
            <p:nvPr/>
          </p:nvSpPr>
          <p:spPr>
            <a:xfrm>
              <a:off x="15647525" y="0"/>
              <a:ext cx="4457065" cy="8376920"/>
            </a:xfrm>
            <a:custGeom>
              <a:avLst/>
              <a:gdLst/>
              <a:ahLst/>
              <a:cxnLst/>
              <a:rect l="l" t="t" r="r" b="b"/>
              <a:pathLst>
                <a:path w="4457065" h="8376920">
                  <a:moveTo>
                    <a:pt x="3014568" y="0"/>
                  </a:moveTo>
                  <a:lnTo>
                    <a:pt x="480581" y="0"/>
                  </a:lnTo>
                  <a:lnTo>
                    <a:pt x="145609" y="562986"/>
                  </a:lnTo>
                  <a:lnTo>
                    <a:pt x="120921" y="606818"/>
                  </a:lnTo>
                  <a:lnTo>
                    <a:pt x="98522" y="651522"/>
                  </a:lnTo>
                  <a:lnTo>
                    <a:pt x="78412" y="697013"/>
                  </a:lnTo>
                  <a:lnTo>
                    <a:pt x="60592" y="743208"/>
                  </a:lnTo>
                  <a:lnTo>
                    <a:pt x="45062" y="790021"/>
                  </a:lnTo>
                  <a:lnTo>
                    <a:pt x="31823" y="837369"/>
                  </a:lnTo>
                  <a:lnTo>
                    <a:pt x="20875" y="885167"/>
                  </a:lnTo>
                  <a:lnTo>
                    <a:pt x="12218" y="933331"/>
                  </a:lnTo>
                  <a:lnTo>
                    <a:pt x="5853" y="981777"/>
                  </a:lnTo>
                  <a:lnTo>
                    <a:pt x="1780" y="1030421"/>
                  </a:lnTo>
                  <a:lnTo>
                    <a:pt x="0" y="1079178"/>
                  </a:lnTo>
                  <a:lnTo>
                    <a:pt x="512" y="1127963"/>
                  </a:lnTo>
                  <a:lnTo>
                    <a:pt x="3317" y="1176694"/>
                  </a:lnTo>
                  <a:lnTo>
                    <a:pt x="8416" y="1225284"/>
                  </a:lnTo>
                  <a:lnTo>
                    <a:pt x="15809" y="1273651"/>
                  </a:lnTo>
                  <a:lnTo>
                    <a:pt x="25496" y="1321710"/>
                  </a:lnTo>
                  <a:lnTo>
                    <a:pt x="37477" y="1369376"/>
                  </a:lnTo>
                  <a:lnTo>
                    <a:pt x="51754" y="1416566"/>
                  </a:lnTo>
                  <a:lnTo>
                    <a:pt x="68326" y="1463194"/>
                  </a:lnTo>
                  <a:lnTo>
                    <a:pt x="87194" y="1509178"/>
                  </a:lnTo>
                  <a:lnTo>
                    <a:pt x="108358" y="1554431"/>
                  </a:lnTo>
                  <a:lnTo>
                    <a:pt x="131819" y="1598871"/>
                  </a:lnTo>
                  <a:lnTo>
                    <a:pt x="3632456" y="7850607"/>
                  </a:lnTo>
                  <a:lnTo>
                    <a:pt x="3658066" y="7893778"/>
                  </a:lnTo>
                  <a:lnTo>
                    <a:pt x="3685577" y="7935418"/>
                  </a:lnTo>
                  <a:lnTo>
                    <a:pt x="3714914" y="7975483"/>
                  </a:lnTo>
                  <a:lnTo>
                    <a:pt x="3746005" y="8013931"/>
                  </a:lnTo>
                  <a:lnTo>
                    <a:pt x="3778776" y="8050717"/>
                  </a:lnTo>
                  <a:lnTo>
                    <a:pt x="3813155" y="8085798"/>
                  </a:lnTo>
                  <a:lnTo>
                    <a:pt x="3849067" y="8119132"/>
                  </a:lnTo>
                  <a:lnTo>
                    <a:pt x="3886440" y="8150674"/>
                  </a:lnTo>
                  <a:lnTo>
                    <a:pt x="3925201" y="8180382"/>
                  </a:lnTo>
                  <a:lnTo>
                    <a:pt x="3965275" y="8208211"/>
                  </a:lnTo>
                  <a:lnTo>
                    <a:pt x="4006591" y="8234119"/>
                  </a:lnTo>
                  <a:lnTo>
                    <a:pt x="4049074" y="8258063"/>
                  </a:lnTo>
                  <a:lnTo>
                    <a:pt x="4092652" y="8279998"/>
                  </a:lnTo>
                  <a:lnTo>
                    <a:pt x="4137251" y="8299882"/>
                  </a:lnTo>
                  <a:lnTo>
                    <a:pt x="4182798" y="8317672"/>
                  </a:lnTo>
                  <a:lnTo>
                    <a:pt x="4229220" y="8333323"/>
                  </a:lnTo>
                  <a:lnTo>
                    <a:pt x="4276443" y="8346792"/>
                  </a:lnTo>
                  <a:lnTo>
                    <a:pt x="4324395" y="8358037"/>
                  </a:lnTo>
                  <a:lnTo>
                    <a:pt x="4373002" y="8367013"/>
                  </a:lnTo>
                  <a:lnTo>
                    <a:pt x="4422190" y="8373678"/>
                  </a:lnTo>
                  <a:lnTo>
                    <a:pt x="4456573" y="8376660"/>
                  </a:lnTo>
                  <a:lnTo>
                    <a:pt x="4456573" y="4865020"/>
                  </a:lnTo>
                  <a:lnTo>
                    <a:pt x="2354013" y="1110195"/>
                  </a:lnTo>
                  <a:lnTo>
                    <a:pt x="3014568" y="0"/>
                  </a:lnTo>
                  <a:close/>
                </a:path>
              </a:pathLst>
            </a:custGeom>
            <a:solidFill>
              <a:srgbClr val="564299"/>
            </a:solidFill>
          </p:spPr>
          <p:txBody>
            <a:bodyPr wrap="square" lIns="0" tIns="0" rIns="0" bIns="0" rtlCol="0"/>
            <a:lstStyle/>
            <a:p>
              <a:endParaRPr dirty="0"/>
            </a:p>
          </p:txBody>
        </p:sp>
        <p:sp>
          <p:nvSpPr>
            <p:cNvPr id="22" name="object 9">
              <a:extLst>
                <a:ext uri="{FF2B5EF4-FFF2-40B4-BE49-F238E27FC236}">
                  <a16:creationId xmlns:a16="http://schemas.microsoft.com/office/drawing/2014/main" id="{AABD6FD7-8014-1A78-C53E-B0A683DA0AA6}"/>
                </a:ext>
              </a:extLst>
            </p:cNvPr>
            <p:cNvSpPr/>
            <p:nvPr/>
          </p:nvSpPr>
          <p:spPr>
            <a:xfrm>
              <a:off x="17525552" y="0"/>
              <a:ext cx="2578735" cy="5928360"/>
            </a:xfrm>
            <a:custGeom>
              <a:avLst/>
              <a:gdLst/>
              <a:ahLst/>
              <a:cxnLst/>
              <a:rect l="l" t="t" r="r" b="b"/>
              <a:pathLst>
                <a:path w="2578734" h="5928360">
                  <a:moveTo>
                    <a:pt x="2578544" y="0"/>
                  </a:moveTo>
                  <a:lnTo>
                    <a:pt x="532188" y="0"/>
                  </a:lnTo>
                  <a:lnTo>
                    <a:pt x="112199" y="705873"/>
                  </a:lnTo>
                  <a:lnTo>
                    <a:pt x="87903" y="749735"/>
                  </a:lnTo>
                  <a:lnTo>
                    <a:pt x="66563" y="794691"/>
                  </a:lnTo>
                  <a:lnTo>
                    <a:pt x="48180" y="840600"/>
                  </a:lnTo>
                  <a:lnTo>
                    <a:pt x="32754" y="887320"/>
                  </a:lnTo>
                  <a:lnTo>
                    <a:pt x="20285" y="934712"/>
                  </a:lnTo>
                  <a:lnTo>
                    <a:pt x="10775" y="982635"/>
                  </a:lnTo>
                  <a:lnTo>
                    <a:pt x="4223" y="1030947"/>
                  </a:lnTo>
                  <a:lnTo>
                    <a:pt x="631" y="1079508"/>
                  </a:lnTo>
                  <a:lnTo>
                    <a:pt x="0" y="1128177"/>
                  </a:lnTo>
                  <a:lnTo>
                    <a:pt x="2328" y="1176813"/>
                  </a:lnTo>
                  <a:lnTo>
                    <a:pt x="7618" y="1225275"/>
                  </a:lnTo>
                  <a:lnTo>
                    <a:pt x="15870" y="1273424"/>
                  </a:lnTo>
                  <a:lnTo>
                    <a:pt x="27085" y="1321116"/>
                  </a:lnTo>
                  <a:lnTo>
                    <a:pt x="41263" y="1368213"/>
                  </a:lnTo>
                  <a:lnTo>
                    <a:pt x="58404" y="1414573"/>
                  </a:lnTo>
                  <a:lnTo>
                    <a:pt x="78510" y="1460055"/>
                  </a:lnTo>
                  <a:lnTo>
                    <a:pt x="101581" y="1504519"/>
                  </a:lnTo>
                  <a:lnTo>
                    <a:pt x="2578544" y="5927962"/>
                  </a:lnTo>
                  <a:lnTo>
                    <a:pt x="2578544" y="0"/>
                  </a:lnTo>
                  <a:close/>
                </a:path>
              </a:pathLst>
            </a:custGeom>
            <a:solidFill>
              <a:srgbClr val="2C50AC"/>
            </a:solidFill>
          </p:spPr>
          <p:txBody>
            <a:bodyPr wrap="square" lIns="0" tIns="0" rIns="0" bIns="0" rtlCol="0"/>
            <a:lstStyle/>
            <a:p>
              <a:endParaRPr dirty="0"/>
            </a:p>
          </p:txBody>
        </p:sp>
        <p:sp>
          <p:nvSpPr>
            <p:cNvPr id="23" name="object 10">
              <a:extLst>
                <a:ext uri="{FF2B5EF4-FFF2-40B4-BE49-F238E27FC236}">
                  <a16:creationId xmlns:a16="http://schemas.microsoft.com/office/drawing/2014/main" id="{98B86A9A-9E38-B07F-CFDE-C2AB439BF45A}"/>
                </a:ext>
              </a:extLst>
            </p:cNvPr>
            <p:cNvSpPr/>
            <p:nvPr/>
          </p:nvSpPr>
          <p:spPr>
            <a:xfrm>
              <a:off x="19403475" y="0"/>
              <a:ext cx="701040" cy="2534285"/>
            </a:xfrm>
            <a:custGeom>
              <a:avLst/>
              <a:gdLst/>
              <a:ahLst/>
              <a:cxnLst/>
              <a:rect l="l" t="t" r="r" b="b"/>
              <a:pathLst>
                <a:path w="701040" h="2534285">
                  <a:moveTo>
                    <a:pt x="700623" y="0"/>
                  </a:moveTo>
                  <a:lnTo>
                    <a:pt x="583908" y="0"/>
                  </a:lnTo>
                  <a:lnTo>
                    <a:pt x="78904" y="848759"/>
                  </a:lnTo>
                  <a:lnTo>
                    <a:pt x="55325" y="892670"/>
                  </a:lnTo>
                  <a:lnTo>
                    <a:pt x="35915" y="938042"/>
                  </a:lnTo>
                  <a:lnTo>
                    <a:pt x="20676" y="984591"/>
                  </a:lnTo>
                  <a:lnTo>
                    <a:pt x="9610" y="1032038"/>
                  </a:lnTo>
                  <a:lnTo>
                    <a:pt x="2717" y="1080101"/>
                  </a:lnTo>
                  <a:lnTo>
                    <a:pt x="0" y="1128498"/>
                  </a:lnTo>
                  <a:lnTo>
                    <a:pt x="1457" y="1176948"/>
                  </a:lnTo>
                  <a:lnTo>
                    <a:pt x="7093" y="1225169"/>
                  </a:lnTo>
                  <a:lnTo>
                    <a:pt x="16906" y="1272881"/>
                  </a:lnTo>
                  <a:lnTo>
                    <a:pt x="30899" y="1319802"/>
                  </a:lnTo>
                  <a:lnTo>
                    <a:pt x="49072" y="1365650"/>
                  </a:lnTo>
                  <a:lnTo>
                    <a:pt x="71428" y="1410145"/>
                  </a:lnTo>
                  <a:lnTo>
                    <a:pt x="700623" y="2533779"/>
                  </a:lnTo>
                  <a:lnTo>
                    <a:pt x="700623" y="0"/>
                  </a:lnTo>
                  <a:close/>
                </a:path>
              </a:pathLst>
            </a:custGeom>
            <a:solidFill>
              <a:srgbClr val="005EBE"/>
            </a:solidFill>
          </p:spPr>
          <p:txBody>
            <a:bodyPr wrap="square" lIns="0" tIns="0" rIns="0" bIns="0" rtlCol="0"/>
            <a:lstStyle/>
            <a:p>
              <a:endParaRPr dirty="0"/>
            </a:p>
          </p:txBody>
        </p:sp>
      </p:grpSp>
      <p:sp>
        <p:nvSpPr>
          <p:cNvPr id="2" name="Title 1"/>
          <p:cNvSpPr>
            <a:spLocks noGrp="1"/>
          </p:cNvSpPr>
          <p:nvPr>
            <p:ph type="title" hasCustomPrompt="1"/>
          </p:nvPr>
        </p:nvSpPr>
        <p:spPr>
          <a:xfrm>
            <a:off x="628650" y="523226"/>
            <a:ext cx="5117815" cy="994172"/>
          </a:xfrm>
        </p:spPr>
        <p:txBody>
          <a:bodyPr/>
          <a:lstStyle/>
          <a:p>
            <a:r>
              <a:rPr lang="en-GB" dirty="0"/>
              <a:t>Click to edit title</a:t>
            </a:r>
            <a:endParaRPr lang="en-US" dirty="0"/>
          </a:p>
        </p:txBody>
      </p:sp>
      <p:sp>
        <p:nvSpPr>
          <p:cNvPr id="24" name="Text Placeholder 2">
            <a:extLst>
              <a:ext uri="{FF2B5EF4-FFF2-40B4-BE49-F238E27FC236}">
                <a16:creationId xmlns:a16="http://schemas.microsoft.com/office/drawing/2014/main" id="{16DAAA7A-8A49-1498-4A1E-EE610F3978AA}"/>
              </a:ext>
            </a:extLst>
          </p:cNvPr>
          <p:cNvSpPr>
            <a:spLocks noGrp="1"/>
          </p:cNvSpPr>
          <p:nvPr>
            <p:ph type="body" idx="1" hasCustomPrompt="1"/>
          </p:nvPr>
        </p:nvSpPr>
        <p:spPr>
          <a:xfrm>
            <a:off x="629841" y="1508166"/>
            <a:ext cx="5117815" cy="370640"/>
          </a:xfrm>
        </p:spPr>
        <p:txBody>
          <a:bodyPr anchor="b"/>
          <a:lstStyle>
            <a:lvl1pPr marL="0" indent="0">
              <a:buNone/>
              <a:defRPr sz="1800" b="1" i="0">
                <a:solidFill>
                  <a:schemeClr val="accent6"/>
                </a:solidFill>
                <a:latin typeface="Frutiger LT Std 45 Light" panose="020B0402020204020204" pitchFamily="34" charset="77"/>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dirty="0"/>
              <a:t>Click to edit text</a:t>
            </a:r>
          </a:p>
        </p:txBody>
      </p:sp>
      <p:sp>
        <p:nvSpPr>
          <p:cNvPr id="25" name="Text Placeholder 2">
            <a:extLst>
              <a:ext uri="{FF2B5EF4-FFF2-40B4-BE49-F238E27FC236}">
                <a16:creationId xmlns:a16="http://schemas.microsoft.com/office/drawing/2014/main" id="{2594460D-C92D-CE93-6F12-66740174DA19}"/>
              </a:ext>
            </a:extLst>
          </p:cNvPr>
          <p:cNvSpPr>
            <a:spLocks noGrp="1"/>
          </p:cNvSpPr>
          <p:nvPr>
            <p:ph type="body" idx="10" hasCustomPrompt="1"/>
          </p:nvPr>
        </p:nvSpPr>
        <p:spPr>
          <a:xfrm>
            <a:off x="629841" y="1876300"/>
            <a:ext cx="5117815" cy="1156489"/>
          </a:xfrm>
        </p:spPr>
        <p:txBody>
          <a:bodyPr anchor="t" anchorCtr="0">
            <a:normAutofit/>
          </a:bodyPr>
          <a:lstStyle>
            <a:lvl1pPr marL="0" indent="0">
              <a:buNone/>
              <a:defRPr sz="1200" b="0">
                <a:solidFill>
                  <a:schemeClr val="tx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dirty="0"/>
              <a:t>Click to edit text</a:t>
            </a:r>
          </a:p>
        </p:txBody>
      </p:sp>
      <p:sp>
        <p:nvSpPr>
          <p:cNvPr id="8" name="Freeform 7">
            <a:extLst>
              <a:ext uri="{FF2B5EF4-FFF2-40B4-BE49-F238E27FC236}">
                <a16:creationId xmlns:a16="http://schemas.microsoft.com/office/drawing/2014/main" id="{E21F6225-7D8A-FAB4-B2D9-5AB2EB94416E}"/>
              </a:ext>
            </a:extLst>
          </p:cNvPr>
          <p:cNvSpPr/>
          <p:nvPr/>
        </p:nvSpPr>
        <p:spPr>
          <a:xfrm>
            <a:off x="7647170" y="-1851"/>
            <a:ext cx="1494924" cy="744257"/>
          </a:xfrm>
          <a:custGeom>
            <a:avLst/>
            <a:gdLst>
              <a:gd name="connsiteX0" fmla="*/ 0 w 1494924"/>
              <a:gd name="connsiteY0" fmla="*/ 0 h 744257"/>
              <a:gd name="connsiteX1" fmla="*/ 165732 w 1494924"/>
              <a:gd name="connsiteY1" fmla="*/ 239640 h 744257"/>
              <a:gd name="connsiteX2" fmla="*/ 468146 w 1494924"/>
              <a:gd name="connsiteY2" fmla="*/ 676995 h 744257"/>
              <a:gd name="connsiteX3" fmla="*/ 609114 w 1494924"/>
              <a:gd name="connsiteY3" fmla="*/ 743694 h 744257"/>
              <a:gd name="connsiteX4" fmla="*/ 1262519 w 1494924"/>
              <a:gd name="connsiteY4" fmla="*/ 690335 h 744257"/>
              <a:gd name="connsiteX5" fmla="*/ 1494925 w 1494924"/>
              <a:gd name="connsiteY5" fmla="*/ 671278 h 744257"/>
              <a:gd name="connsiteX6" fmla="*/ 1494925 w 1494924"/>
              <a:gd name="connsiteY6" fmla="*/ 246310 h 744257"/>
              <a:gd name="connsiteX7" fmla="*/ 1494925 w 1494924"/>
              <a:gd name="connsiteY7" fmla="*/ 0 h 744257"/>
              <a:gd name="connsiteX8" fmla="*/ 0 w 1494924"/>
              <a:gd name="connsiteY8" fmla="*/ 0 h 744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4924" h="744257">
                <a:moveTo>
                  <a:pt x="0" y="0"/>
                </a:moveTo>
                <a:lnTo>
                  <a:pt x="165732" y="239640"/>
                </a:lnTo>
                <a:lnTo>
                  <a:pt x="468146" y="676995"/>
                </a:lnTo>
                <a:cubicBezTo>
                  <a:pt x="500055" y="722731"/>
                  <a:pt x="553394" y="748458"/>
                  <a:pt x="609114" y="743694"/>
                </a:cubicBezTo>
                <a:lnTo>
                  <a:pt x="1262519" y="690335"/>
                </a:lnTo>
                <a:lnTo>
                  <a:pt x="1494925" y="671278"/>
                </a:lnTo>
                <a:lnTo>
                  <a:pt x="1494925" y="246310"/>
                </a:lnTo>
                <a:lnTo>
                  <a:pt x="1494925" y="0"/>
                </a:lnTo>
                <a:lnTo>
                  <a:pt x="0" y="0"/>
                </a:lnTo>
                <a:close/>
              </a:path>
            </a:pathLst>
          </a:custGeom>
          <a:solidFill>
            <a:srgbClr val="FFFFFF"/>
          </a:solidFill>
          <a:ln w="4757" cap="flat">
            <a:noFill/>
            <a:prstDash val="solid"/>
            <a:miter/>
          </a:ln>
        </p:spPr>
        <p:txBody>
          <a:bodyPr rtlCol="0" anchor="ctr"/>
          <a:lstStyle/>
          <a:p>
            <a:endParaRPr lang="en-US" dirty="0"/>
          </a:p>
        </p:txBody>
      </p:sp>
      <p:sp>
        <p:nvSpPr>
          <p:cNvPr id="11" name="Picture Placeholder 10">
            <a:extLst>
              <a:ext uri="{FF2B5EF4-FFF2-40B4-BE49-F238E27FC236}">
                <a16:creationId xmlns:a16="http://schemas.microsoft.com/office/drawing/2014/main" id="{86698586-729E-D485-E55B-2CF86BF38CB9}"/>
              </a:ext>
            </a:extLst>
          </p:cNvPr>
          <p:cNvSpPr>
            <a:spLocks noGrp="1"/>
          </p:cNvSpPr>
          <p:nvPr>
            <p:ph type="pic" sz="quarter" idx="11" hasCustomPrompt="1"/>
          </p:nvPr>
        </p:nvSpPr>
        <p:spPr>
          <a:xfrm>
            <a:off x="5989007" y="237309"/>
            <a:ext cx="3152611" cy="4906191"/>
          </a:xfrm>
          <a:custGeom>
            <a:avLst/>
            <a:gdLst>
              <a:gd name="connsiteX0" fmla="*/ 1740552 w 3152611"/>
              <a:gd name="connsiteY0" fmla="*/ 3 h 4906191"/>
              <a:gd name="connsiteX1" fmla="*/ 1823895 w 3152611"/>
              <a:gd name="connsiteY1" fmla="*/ 480 h 4906191"/>
              <a:gd name="connsiteX2" fmla="*/ 2126309 w 3152611"/>
              <a:gd name="connsiteY2" fmla="*/ 437835 h 4906191"/>
              <a:gd name="connsiteX3" fmla="*/ 2267277 w 3152611"/>
              <a:gd name="connsiteY3" fmla="*/ 504534 h 4906191"/>
              <a:gd name="connsiteX4" fmla="*/ 2920205 w 3152611"/>
              <a:gd name="connsiteY4" fmla="*/ 451174 h 4906191"/>
              <a:gd name="connsiteX5" fmla="*/ 3152611 w 3152611"/>
              <a:gd name="connsiteY5" fmla="*/ 432117 h 4906191"/>
              <a:gd name="connsiteX6" fmla="*/ 3152611 w 3152611"/>
              <a:gd name="connsiteY6" fmla="*/ 4906191 h 4906191"/>
              <a:gd name="connsiteX7" fmla="*/ 1198589 w 3152611"/>
              <a:gd name="connsiteY7" fmla="*/ 4906191 h 4906191"/>
              <a:gd name="connsiteX8" fmla="*/ 124662 w 3152611"/>
              <a:gd name="connsiteY8" fmla="*/ 3023850 h 4906191"/>
              <a:gd name="connsiteX9" fmla="*/ 50844 w 3152611"/>
              <a:gd name="connsiteY9" fmla="*/ 2894263 h 4906191"/>
              <a:gd name="connsiteX10" fmla="*/ 52749 w 3152611"/>
              <a:gd name="connsiteY10" fmla="*/ 2506933 h 4906191"/>
              <a:gd name="connsiteX11" fmla="*/ 922368 w 3152611"/>
              <a:gd name="connsiteY11" fmla="*/ 1018116 h 4906191"/>
              <a:gd name="connsiteX12" fmla="*/ 1404325 w 3152611"/>
              <a:gd name="connsiteY12" fmla="*/ 192001 h 4906191"/>
              <a:gd name="connsiteX13" fmla="*/ 1740552 w 3152611"/>
              <a:gd name="connsiteY13" fmla="*/ 3 h 4906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52611" h="4906191">
                <a:moveTo>
                  <a:pt x="1740552" y="3"/>
                </a:moveTo>
                <a:lnTo>
                  <a:pt x="1823895" y="480"/>
                </a:lnTo>
                <a:lnTo>
                  <a:pt x="2126309" y="437835"/>
                </a:lnTo>
                <a:cubicBezTo>
                  <a:pt x="2157741" y="483571"/>
                  <a:pt x="2211556" y="508821"/>
                  <a:pt x="2267277" y="504534"/>
                </a:cubicBezTo>
                <a:lnTo>
                  <a:pt x="2920205" y="451174"/>
                </a:lnTo>
                <a:lnTo>
                  <a:pt x="3152611" y="432117"/>
                </a:lnTo>
                <a:lnTo>
                  <a:pt x="3152611" y="4906191"/>
                </a:lnTo>
                <a:lnTo>
                  <a:pt x="1198589" y="4906191"/>
                </a:lnTo>
                <a:lnTo>
                  <a:pt x="124662" y="3023850"/>
                </a:lnTo>
                <a:lnTo>
                  <a:pt x="50844" y="2894263"/>
                </a:lnTo>
                <a:cubicBezTo>
                  <a:pt x="-17734" y="2774205"/>
                  <a:pt x="-16782" y="2626038"/>
                  <a:pt x="52749" y="2506933"/>
                </a:cubicBezTo>
                <a:lnTo>
                  <a:pt x="922368" y="1018116"/>
                </a:lnTo>
                <a:lnTo>
                  <a:pt x="1404325" y="192001"/>
                </a:lnTo>
                <a:cubicBezTo>
                  <a:pt x="1473857" y="72896"/>
                  <a:pt x="1602442" y="-473"/>
                  <a:pt x="1740552" y="3"/>
                </a:cubicBezTo>
                <a:close/>
              </a:path>
            </a:pathLst>
          </a:custGeom>
          <a:solidFill>
            <a:schemeClr val="accent2"/>
          </a:solidFill>
        </p:spPr>
        <p:txBody>
          <a:bodyPr wrap="square" anchor="ctr" anchorCtr="0">
            <a:noAutofit/>
          </a:bodyPr>
          <a:lstStyle>
            <a:lvl1pPr algn="ctr">
              <a:defRPr sz="1600"/>
            </a:lvl1pPr>
          </a:lstStyle>
          <a:p>
            <a:r>
              <a:rPr lang="en-US" dirty="0"/>
              <a:t>Click to add picture</a:t>
            </a:r>
          </a:p>
        </p:txBody>
      </p:sp>
      <p:pic>
        <p:nvPicPr>
          <p:cNvPr id="12" name="Graphic 11">
            <a:extLst>
              <a:ext uri="{FF2B5EF4-FFF2-40B4-BE49-F238E27FC236}">
                <a16:creationId xmlns:a16="http://schemas.microsoft.com/office/drawing/2014/main" id="{B6ED3784-04A0-6179-61C0-C9E5FD4891C0}"/>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020793" y="-173618"/>
            <a:ext cx="2922770" cy="1122135"/>
          </a:xfrm>
          <a:prstGeom prst="rect">
            <a:avLst/>
          </a:prstGeom>
        </p:spPr>
      </p:pic>
    </p:spTree>
    <p:extLst>
      <p:ext uri="{BB962C8B-B14F-4D97-AF65-F5344CB8AC3E}">
        <p14:creationId xmlns:p14="http://schemas.microsoft.com/office/powerpoint/2010/main" val="31882392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523226"/>
            <a:ext cx="7886700" cy="994172"/>
          </a:xfrm>
          <a:prstGeom prst="rect">
            <a:avLst/>
          </a:prstGeom>
        </p:spPr>
        <p:txBody>
          <a:bodyPr vert="horz" lIns="91440" tIns="45720" rIns="91440" bIns="45720" rtlCol="0" anchor="ctr">
            <a:noAutofit/>
          </a:bodyPr>
          <a:lstStyle/>
          <a:p>
            <a:r>
              <a:rPr lang="en-GB" dirty="0"/>
              <a:t>Click to edit subhead</a:t>
            </a:r>
            <a:endParaRPr lang="en-US" dirty="0"/>
          </a:p>
        </p:txBody>
      </p:sp>
      <p:sp>
        <p:nvSpPr>
          <p:cNvPr id="3" name="Text Placeholder 2"/>
          <p:cNvSpPr>
            <a:spLocks noGrp="1"/>
          </p:cNvSpPr>
          <p:nvPr>
            <p:ph type="body" idx="1"/>
          </p:nvPr>
        </p:nvSpPr>
        <p:spPr>
          <a:xfrm>
            <a:off x="628650" y="1618601"/>
            <a:ext cx="7886700" cy="3263504"/>
          </a:xfrm>
          <a:prstGeom prst="rect">
            <a:avLst/>
          </a:prstGeom>
        </p:spPr>
        <p:txBody>
          <a:bodyPr vert="horz" lIns="91440" tIns="45720" rIns="91440" bIns="45720" rtlCol="0">
            <a:normAutofit/>
          </a:bodyPr>
          <a:lstStyle/>
          <a:p>
            <a:pPr lvl="0"/>
            <a:r>
              <a:rPr lang="en-GB" dirty="0"/>
              <a:t>Subhead here</a:t>
            </a:r>
            <a:endParaRPr lang="en-US" dirty="0"/>
          </a:p>
        </p:txBody>
      </p:sp>
    </p:spTree>
    <p:extLst>
      <p:ext uri="{BB962C8B-B14F-4D97-AF65-F5344CB8AC3E}">
        <p14:creationId xmlns:p14="http://schemas.microsoft.com/office/powerpoint/2010/main" val="3863704418"/>
      </p:ext>
    </p:extLst>
  </p:cSld>
  <p:clrMap bg1="lt1" tx1="dk1" bg2="lt2" tx2="dk2" accent1="accent1" accent2="accent2" accent3="accent3" accent4="accent4" accent5="accent5" accent6="accent6" hlink="hlink" folHlink="folHlink"/>
  <p:sldLayoutIdLst>
    <p:sldLayoutId id="2147483660" r:id="rId1"/>
    <p:sldLayoutId id="2147483675" r:id="rId2"/>
    <p:sldLayoutId id="2147483671" r:id="rId3"/>
    <p:sldLayoutId id="2147483662" r:id="rId4"/>
    <p:sldLayoutId id="2147483672" r:id="rId5"/>
    <p:sldLayoutId id="2147483663" r:id="rId6"/>
    <p:sldLayoutId id="2147483673" r:id="rId7"/>
    <p:sldLayoutId id="2147483676" r:id="rId8"/>
    <p:sldLayoutId id="2147483674" r:id="rId9"/>
  </p:sldLayoutIdLst>
  <p:txStyles>
    <p:titleStyle>
      <a:lvl1pPr algn="l" defTabSz="685800" rtl="0" eaLnBrk="1" latinLnBrk="0" hangingPunct="1">
        <a:lnSpc>
          <a:spcPct val="90000"/>
        </a:lnSpc>
        <a:spcBef>
          <a:spcPct val="0"/>
        </a:spcBef>
        <a:buNone/>
        <a:defRPr sz="4300" b="1" i="0" kern="1200" spc="-50" baseline="0">
          <a:solidFill>
            <a:schemeClr val="tx2"/>
          </a:solidFill>
          <a:latin typeface="Frutiger LT Std 45 Light" panose="020B0402020204020204" pitchFamily="34" charset="77"/>
          <a:ea typeface="+mj-ea"/>
          <a:cs typeface="+mj-cs"/>
        </a:defRPr>
      </a:lvl1pPr>
    </p:titleStyle>
    <p:bodyStyle>
      <a:lvl1pPr marL="0" indent="0" algn="l" defTabSz="685800" rtl="0" eaLnBrk="1" latinLnBrk="0" hangingPunct="1">
        <a:lnSpc>
          <a:spcPct val="90000"/>
        </a:lnSpc>
        <a:spcBef>
          <a:spcPts val="750"/>
        </a:spcBef>
        <a:buFont typeface="Arial" panose="020B0604020202020204" pitchFamily="34" charset="0"/>
        <a:buNone/>
        <a:defRPr sz="3200" b="0" i="0" kern="1200">
          <a:solidFill>
            <a:schemeClr val="bg1"/>
          </a:solidFill>
          <a:latin typeface="Frutiger LT Std 55 Roman" panose="020B0602020204020204" pitchFamily="34" charset="77"/>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2800" b="0" i="0" kern="1200">
          <a:solidFill>
            <a:schemeClr val="bg1"/>
          </a:solidFill>
          <a:latin typeface="Frutiger LT Std 55 Roman" panose="020B0602020204020204" pitchFamily="34" charset="77"/>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2000" b="0" i="0" kern="1200">
          <a:solidFill>
            <a:schemeClr val="bg1"/>
          </a:solidFill>
          <a:latin typeface="Frutiger LT Std 55 Roman" panose="020B0602020204020204" pitchFamily="34" charset="77"/>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800" b="0" i="0" kern="1200">
          <a:solidFill>
            <a:schemeClr val="bg1"/>
          </a:solidFill>
          <a:latin typeface="Frutiger LT Std 55 Roman" panose="020B0602020204020204" pitchFamily="34" charset="77"/>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800" b="0" i="0" kern="1200">
          <a:solidFill>
            <a:schemeClr val="bg1"/>
          </a:solidFill>
          <a:latin typeface="Frutiger LT Std 55 Roman" panose="020B0602020204020204"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mailto:lisa.galligan-dawson@nhs.net" TargetMode="Externa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xml"/><Relationship Id="rId1" Type="http://schemas.openxmlformats.org/officeDocument/2006/relationships/slideLayout" Target="../slideLayouts/slideLayout8.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BCE88EEF-5277-F255-A2BD-6BC9F611B6EA}"/>
              </a:ext>
            </a:extLst>
          </p:cNvPr>
          <p:cNvSpPr>
            <a:spLocks noGrp="1"/>
          </p:cNvSpPr>
          <p:nvPr>
            <p:ph type="ctrTitle"/>
          </p:nvPr>
        </p:nvSpPr>
        <p:spPr/>
        <p:txBody>
          <a:bodyPr/>
          <a:lstStyle/>
          <a:p>
            <a:pPr algn="ctr"/>
            <a:r>
              <a:rPr lang="en-US" sz="4400" dirty="0">
                <a:solidFill>
                  <a:schemeClr val="bg1"/>
                </a:solidFill>
              </a:rPr>
              <a:t>Cancer Waiting Times V12.1 – Guidance Updates</a:t>
            </a:r>
            <a:br>
              <a:rPr lang="en-US" sz="4400" dirty="0">
                <a:solidFill>
                  <a:schemeClr val="bg1"/>
                </a:solidFill>
              </a:rPr>
            </a:br>
            <a:br>
              <a:rPr lang="en-US" sz="4400" dirty="0">
                <a:solidFill>
                  <a:schemeClr val="bg1"/>
                </a:solidFill>
              </a:rPr>
            </a:br>
            <a:r>
              <a:rPr lang="en-US" sz="3600" dirty="0">
                <a:solidFill>
                  <a:schemeClr val="bg1"/>
                </a:solidFill>
              </a:rPr>
              <a:t>Lisa Galligan-Dawson</a:t>
            </a:r>
            <a:br>
              <a:rPr lang="en-US" sz="3600" dirty="0">
                <a:solidFill>
                  <a:schemeClr val="bg1"/>
                </a:solidFill>
              </a:rPr>
            </a:br>
            <a:r>
              <a:rPr lang="en-US" sz="3600" dirty="0">
                <a:solidFill>
                  <a:schemeClr val="bg1"/>
                </a:solidFill>
              </a:rPr>
              <a:t>Director of Performance</a:t>
            </a:r>
          </a:p>
        </p:txBody>
      </p:sp>
    </p:spTree>
    <p:extLst>
      <p:ext uri="{BB962C8B-B14F-4D97-AF65-F5344CB8AC3E}">
        <p14:creationId xmlns:p14="http://schemas.microsoft.com/office/powerpoint/2010/main" val="13335464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870A4CB-B40A-1BE5-8B2B-6C2B06BD4EC8}"/>
              </a:ext>
            </a:extLst>
          </p:cNvPr>
          <p:cNvSpPr>
            <a:spLocks noGrp="1"/>
          </p:cNvSpPr>
          <p:nvPr>
            <p:ph type="ctrTitle"/>
          </p:nvPr>
        </p:nvSpPr>
        <p:spPr>
          <a:xfrm>
            <a:off x="5116373" y="1316550"/>
            <a:ext cx="2500832" cy="2345385"/>
          </a:xfrm>
        </p:spPr>
        <p:txBody>
          <a:bodyPr/>
          <a:lstStyle/>
          <a:p>
            <a:r>
              <a:rPr lang="en-US" dirty="0"/>
              <a:t>Q&amp;A</a:t>
            </a:r>
          </a:p>
        </p:txBody>
      </p:sp>
      <p:pic>
        <p:nvPicPr>
          <p:cNvPr id="2" name="Picture Placeholder 5">
            <a:extLst>
              <a:ext uri="{FF2B5EF4-FFF2-40B4-BE49-F238E27FC236}">
                <a16:creationId xmlns:a16="http://schemas.microsoft.com/office/drawing/2014/main" id="{5CDFC618-4757-446F-1F76-C0C9979F01AF}"/>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6078" r="26078"/>
          <a:stretch/>
        </p:blipFill>
        <p:spPr>
          <a:xfrm>
            <a:off x="-4763" y="4763"/>
            <a:ext cx="3325813" cy="5157787"/>
          </a:xfrm>
        </p:spPr>
      </p:pic>
    </p:spTree>
    <p:extLst>
      <p:ext uri="{BB962C8B-B14F-4D97-AF65-F5344CB8AC3E}">
        <p14:creationId xmlns:p14="http://schemas.microsoft.com/office/powerpoint/2010/main" val="23349230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709BEED-C281-9D9B-DF6A-6FD47242E584}"/>
              </a:ext>
            </a:extLst>
          </p:cNvPr>
          <p:cNvSpPr>
            <a:spLocks noGrp="1"/>
          </p:cNvSpPr>
          <p:nvPr>
            <p:ph type="title"/>
          </p:nvPr>
        </p:nvSpPr>
        <p:spPr>
          <a:xfrm>
            <a:off x="400424" y="167832"/>
            <a:ext cx="5512940" cy="676710"/>
          </a:xfrm>
        </p:spPr>
        <p:txBody>
          <a:bodyPr/>
          <a:lstStyle/>
          <a:p>
            <a:r>
              <a:rPr lang="en-US" dirty="0"/>
              <a:t>Next Steps</a:t>
            </a:r>
          </a:p>
        </p:txBody>
      </p:sp>
      <p:sp>
        <p:nvSpPr>
          <p:cNvPr id="5" name="Text Placeholder 4">
            <a:extLst>
              <a:ext uri="{FF2B5EF4-FFF2-40B4-BE49-F238E27FC236}">
                <a16:creationId xmlns:a16="http://schemas.microsoft.com/office/drawing/2014/main" id="{52445B36-33BE-5EF0-7035-85070C13D90D}"/>
              </a:ext>
            </a:extLst>
          </p:cNvPr>
          <p:cNvSpPr>
            <a:spLocks noGrp="1"/>
          </p:cNvSpPr>
          <p:nvPr>
            <p:ph type="body" sz="quarter" idx="10"/>
          </p:nvPr>
        </p:nvSpPr>
        <p:spPr>
          <a:xfrm>
            <a:off x="511713" y="1184325"/>
            <a:ext cx="5437847" cy="3608114"/>
          </a:xfrm>
        </p:spPr>
        <p:txBody>
          <a:bodyPr>
            <a:normAutofit fontScale="47500" lnSpcReduction="20000"/>
          </a:bodyPr>
          <a:lstStyle/>
          <a:p>
            <a:pPr marL="457200" indent="-457200">
              <a:spcBef>
                <a:spcPts val="600"/>
              </a:spcBef>
              <a:spcAft>
                <a:spcPts val="600"/>
              </a:spcAft>
              <a:buFont typeface="Arial" panose="020B0604020202020204" pitchFamily="34" charset="0"/>
              <a:buChar char="•"/>
            </a:pPr>
            <a:r>
              <a:rPr lang="en-US" sz="5900" dirty="0"/>
              <a:t>Webinar on ‘catch up’</a:t>
            </a:r>
          </a:p>
          <a:p>
            <a:pPr marL="457200" indent="-457200">
              <a:spcBef>
                <a:spcPts val="600"/>
              </a:spcBef>
              <a:spcAft>
                <a:spcPts val="600"/>
              </a:spcAft>
              <a:buFont typeface="Arial" panose="020B0604020202020204" pitchFamily="34" charset="0"/>
              <a:buChar char="•"/>
            </a:pPr>
            <a:r>
              <a:rPr lang="en-US" sz="5900" dirty="0"/>
              <a:t>Q&amp;A summary issued</a:t>
            </a:r>
          </a:p>
          <a:p>
            <a:pPr marL="457200" indent="-457200">
              <a:spcBef>
                <a:spcPts val="600"/>
              </a:spcBef>
              <a:spcAft>
                <a:spcPts val="600"/>
              </a:spcAft>
              <a:buFont typeface="Arial" panose="020B0604020202020204" pitchFamily="34" charset="0"/>
              <a:buChar char="•"/>
            </a:pPr>
            <a:r>
              <a:rPr lang="en-US" sz="5900" dirty="0"/>
              <a:t>Bespoke sessions / further discussion can be arranged</a:t>
            </a:r>
          </a:p>
          <a:p>
            <a:pPr marL="457200" indent="-457200">
              <a:buFont typeface="Arial" panose="020B0604020202020204" pitchFamily="34" charset="0"/>
              <a:buChar char="•"/>
            </a:pPr>
            <a:endParaRPr lang="en-US" sz="5900" dirty="0"/>
          </a:p>
          <a:p>
            <a:pPr>
              <a:spcBef>
                <a:spcPts val="600"/>
              </a:spcBef>
              <a:spcAft>
                <a:spcPts val="600"/>
              </a:spcAft>
            </a:pPr>
            <a:r>
              <a:rPr lang="en-US" sz="5900" dirty="0"/>
              <a:t>      </a:t>
            </a:r>
            <a:r>
              <a:rPr lang="en-US" sz="5900" dirty="0">
                <a:hlinkClick r:id="rId2">
                  <a:extLst>
                    <a:ext uri="{A12FA001-AC4F-418D-AE19-62706E023703}">
                      <ahyp:hlinkClr xmlns:ahyp="http://schemas.microsoft.com/office/drawing/2018/hyperlinkcolor" val="tx"/>
                    </a:ext>
                  </a:extLst>
                </a:hlinkClick>
              </a:rPr>
              <a:t>lisa.galligan-dawson@nhs.net</a:t>
            </a:r>
            <a:endParaRPr lang="en-US" sz="5900" dirty="0"/>
          </a:p>
          <a:p>
            <a:pPr>
              <a:spcBef>
                <a:spcPts val="600"/>
              </a:spcBef>
              <a:spcAft>
                <a:spcPts val="600"/>
              </a:spcAft>
            </a:pPr>
            <a:r>
              <a:rPr lang="en-US" sz="5900" dirty="0"/>
              <a:t>      Subject ‘CWT 12.1 assistance’</a:t>
            </a:r>
          </a:p>
          <a:p>
            <a:endParaRPr lang="en-US" dirty="0"/>
          </a:p>
        </p:txBody>
      </p:sp>
      <p:pic>
        <p:nvPicPr>
          <p:cNvPr id="7" name="Picture Placeholder 6">
            <a:extLst>
              <a:ext uri="{FF2B5EF4-FFF2-40B4-BE49-F238E27FC236}">
                <a16:creationId xmlns:a16="http://schemas.microsoft.com/office/drawing/2014/main" id="{6BF4060E-4EC6-360A-D975-4C8F5177FD62}"/>
              </a:ext>
            </a:extLst>
          </p:cNvPr>
          <p:cNvPicPr>
            <a:picLocks noGrp="1" noChangeAspect="1"/>
          </p:cNvPicPr>
          <p:nvPr>
            <p:ph type="pic" sz="quarter" idx="11"/>
          </p:nvPr>
        </p:nvPicPr>
        <p:blipFill>
          <a:blip r:embed="rId3"/>
          <a:srcRect l="11026" r="11026"/>
          <a:stretch/>
        </p:blipFill>
        <p:spPr/>
      </p:pic>
    </p:spTree>
    <p:extLst>
      <p:ext uri="{BB962C8B-B14F-4D97-AF65-F5344CB8AC3E}">
        <p14:creationId xmlns:p14="http://schemas.microsoft.com/office/powerpoint/2010/main" val="12423110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CAC9DD-9E9E-522E-615E-A84B2B3D650B}"/>
              </a:ext>
            </a:extLst>
          </p:cNvPr>
          <p:cNvSpPr>
            <a:spLocks noGrp="1"/>
          </p:cNvSpPr>
          <p:nvPr>
            <p:ph type="title"/>
          </p:nvPr>
        </p:nvSpPr>
        <p:spPr/>
        <p:txBody>
          <a:bodyPr/>
          <a:lstStyle/>
          <a:p>
            <a:pPr algn="ctr"/>
            <a:r>
              <a:rPr lang="en-US" dirty="0"/>
              <a:t>Thank You</a:t>
            </a:r>
          </a:p>
        </p:txBody>
      </p:sp>
    </p:spTree>
    <p:extLst>
      <p:ext uri="{BB962C8B-B14F-4D97-AF65-F5344CB8AC3E}">
        <p14:creationId xmlns:p14="http://schemas.microsoft.com/office/powerpoint/2010/main" val="41034471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4DEE88C-337F-F4D6-DECF-4860D083BD4D}"/>
              </a:ext>
            </a:extLst>
          </p:cNvPr>
          <p:cNvSpPr>
            <a:spLocks noGrp="1"/>
          </p:cNvSpPr>
          <p:nvPr>
            <p:ph type="title"/>
          </p:nvPr>
        </p:nvSpPr>
        <p:spPr>
          <a:xfrm>
            <a:off x="640528" y="726434"/>
            <a:ext cx="7168558" cy="602546"/>
          </a:xfrm>
        </p:spPr>
        <p:txBody>
          <a:bodyPr/>
          <a:lstStyle/>
          <a:p>
            <a:r>
              <a:rPr lang="en-US" dirty="0"/>
              <a:t>Session Content</a:t>
            </a:r>
          </a:p>
        </p:txBody>
      </p:sp>
      <p:sp>
        <p:nvSpPr>
          <p:cNvPr id="5" name="Text Placeholder 4">
            <a:extLst>
              <a:ext uri="{FF2B5EF4-FFF2-40B4-BE49-F238E27FC236}">
                <a16:creationId xmlns:a16="http://schemas.microsoft.com/office/drawing/2014/main" id="{6B21077C-B4A0-5C38-C549-B5C4F6D46F82}"/>
              </a:ext>
            </a:extLst>
          </p:cNvPr>
          <p:cNvSpPr>
            <a:spLocks noGrp="1"/>
          </p:cNvSpPr>
          <p:nvPr>
            <p:ph type="body" sz="quarter" idx="10"/>
          </p:nvPr>
        </p:nvSpPr>
        <p:spPr/>
        <p:txBody>
          <a:bodyPr/>
          <a:lstStyle/>
          <a:p>
            <a:pPr marL="514350" indent="-514350">
              <a:buAutoNum type="arabicParenR"/>
            </a:pPr>
            <a:r>
              <a:rPr lang="en-US" dirty="0"/>
              <a:t>Implementation timeline</a:t>
            </a:r>
          </a:p>
          <a:p>
            <a:pPr marL="514350" indent="-514350">
              <a:buAutoNum type="arabicParenR"/>
            </a:pPr>
            <a:r>
              <a:rPr lang="en-US" dirty="0"/>
              <a:t>Guidance updates / clarification to existing guidance (impact to patients / services)</a:t>
            </a:r>
          </a:p>
          <a:p>
            <a:pPr marL="514350" indent="-514350">
              <a:buAutoNum type="arabicParenR"/>
            </a:pPr>
            <a:r>
              <a:rPr lang="en-US" dirty="0"/>
              <a:t>Guidance changes (impact to patients / services and delivery)</a:t>
            </a:r>
          </a:p>
          <a:p>
            <a:pPr marL="514350" indent="-514350">
              <a:buAutoNum type="arabicParenR"/>
            </a:pPr>
            <a:r>
              <a:rPr lang="en-US" dirty="0"/>
              <a:t>Q&amp;A</a:t>
            </a:r>
          </a:p>
          <a:p>
            <a:pPr marL="514350" indent="-514350">
              <a:buAutoNum type="arabicParenR"/>
            </a:pPr>
            <a:endParaRPr lang="en-US" dirty="0"/>
          </a:p>
          <a:p>
            <a:pPr marL="514350" indent="-514350">
              <a:buAutoNum type="arabicParenR"/>
            </a:pPr>
            <a:endParaRPr lang="en-US" dirty="0"/>
          </a:p>
        </p:txBody>
      </p:sp>
    </p:spTree>
    <p:extLst>
      <p:ext uri="{BB962C8B-B14F-4D97-AF65-F5344CB8AC3E}">
        <p14:creationId xmlns:p14="http://schemas.microsoft.com/office/powerpoint/2010/main" val="693959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fade">
                                      <p:cBhvr>
                                        <p:cTn id="13" dur="1250"/>
                                        <p:tgtEl>
                                          <p:spTgt spid="5">
                                            <p:txEl>
                                              <p:pRg st="1" end="1"/>
                                            </p:txEl>
                                          </p:spTgt>
                                        </p:tgtEl>
                                      </p:cBhvr>
                                    </p:animEffect>
                                    <p:anim calcmode="lin" valueType="num">
                                      <p:cBhvr>
                                        <p:cTn id="14" dur="125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5" dur="125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par>
                          <p:cTn id="16" fill="hold">
                            <p:stCondLst>
                              <p:cond delay="2250"/>
                            </p:stCondLst>
                            <p:childTnLst>
                              <p:par>
                                <p:cTn id="17" presetID="42" presetClass="entr" presetSubtype="0" fill="hold" grpId="0" nodeType="after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Effect transition="in" filter="fade">
                                      <p:cBhvr>
                                        <p:cTn id="19" dur="1250"/>
                                        <p:tgtEl>
                                          <p:spTgt spid="5">
                                            <p:txEl>
                                              <p:pRg st="2" end="2"/>
                                            </p:txEl>
                                          </p:spTgt>
                                        </p:tgtEl>
                                      </p:cBhvr>
                                    </p:animEffect>
                                    <p:anim calcmode="lin" valueType="num">
                                      <p:cBhvr>
                                        <p:cTn id="20" dur="125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1" dur="125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par>
                          <p:cTn id="22" fill="hold">
                            <p:stCondLst>
                              <p:cond delay="3500"/>
                            </p:stCondLst>
                            <p:childTnLst>
                              <p:par>
                                <p:cTn id="23" presetID="42" presetClass="entr" presetSubtype="0" fill="hold" grpId="0" nodeType="after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Effect transition="in" filter="fade">
                                      <p:cBhvr>
                                        <p:cTn id="25" dur="1250"/>
                                        <p:tgtEl>
                                          <p:spTgt spid="5">
                                            <p:txEl>
                                              <p:pRg st="3" end="3"/>
                                            </p:txEl>
                                          </p:spTgt>
                                        </p:tgtEl>
                                      </p:cBhvr>
                                    </p:animEffect>
                                    <p:anim calcmode="lin" valueType="num">
                                      <p:cBhvr>
                                        <p:cTn id="26" dur="125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7" dur="125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4DEE88C-337F-F4D6-DECF-4860D083BD4D}"/>
              </a:ext>
            </a:extLst>
          </p:cNvPr>
          <p:cNvSpPr>
            <a:spLocks noGrp="1"/>
          </p:cNvSpPr>
          <p:nvPr>
            <p:ph type="title"/>
          </p:nvPr>
        </p:nvSpPr>
        <p:spPr>
          <a:xfrm>
            <a:off x="640528" y="726434"/>
            <a:ext cx="7168558" cy="602546"/>
          </a:xfrm>
        </p:spPr>
        <p:txBody>
          <a:bodyPr/>
          <a:lstStyle/>
          <a:p>
            <a:r>
              <a:rPr lang="en-US" dirty="0"/>
              <a:t>Implementation Timeline</a:t>
            </a:r>
          </a:p>
        </p:txBody>
      </p:sp>
      <p:pic>
        <p:nvPicPr>
          <p:cNvPr id="3" name="Picture 2">
            <a:extLst>
              <a:ext uri="{FF2B5EF4-FFF2-40B4-BE49-F238E27FC236}">
                <a16:creationId xmlns:a16="http://schemas.microsoft.com/office/drawing/2014/main" id="{62127ED9-0EA8-B705-8DF4-407F9BCB7F8A}"/>
              </a:ext>
            </a:extLst>
          </p:cNvPr>
          <p:cNvPicPr>
            <a:picLocks noChangeAspect="1"/>
          </p:cNvPicPr>
          <p:nvPr/>
        </p:nvPicPr>
        <p:blipFill>
          <a:blip r:embed="rId2"/>
          <a:stretch>
            <a:fillRect/>
          </a:stretch>
        </p:blipFill>
        <p:spPr>
          <a:xfrm>
            <a:off x="0" y="1608225"/>
            <a:ext cx="9144000" cy="3705516"/>
          </a:xfrm>
          <a:prstGeom prst="rect">
            <a:avLst/>
          </a:prstGeom>
        </p:spPr>
      </p:pic>
    </p:spTree>
    <p:extLst>
      <p:ext uri="{BB962C8B-B14F-4D97-AF65-F5344CB8AC3E}">
        <p14:creationId xmlns:p14="http://schemas.microsoft.com/office/powerpoint/2010/main" val="21248600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1D64C1-5DE7-A617-0EEF-0362C179CC52}"/>
              </a:ext>
            </a:extLst>
          </p:cNvPr>
          <p:cNvSpPr>
            <a:spLocks noGrp="1"/>
          </p:cNvSpPr>
          <p:nvPr>
            <p:ph type="title"/>
          </p:nvPr>
        </p:nvSpPr>
        <p:spPr>
          <a:xfrm>
            <a:off x="237364" y="449359"/>
            <a:ext cx="7886700" cy="553015"/>
          </a:xfrm>
        </p:spPr>
        <p:txBody>
          <a:bodyPr/>
          <a:lstStyle/>
          <a:p>
            <a:r>
              <a:rPr lang="en-US" dirty="0"/>
              <a:t>Guidance Updates</a:t>
            </a:r>
            <a:br>
              <a:rPr lang="en-US" dirty="0"/>
            </a:br>
            <a:r>
              <a:rPr lang="en-US" sz="2000" dirty="0"/>
              <a:t>Clarification                                                                        Potential Impact</a:t>
            </a:r>
            <a:br>
              <a:rPr lang="en-US" dirty="0"/>
            </a:br>
            <a:endParaRPr lang="en-US" dirty="0"/>
          </a:p>
        </p:txBody>
      </p:sp>
      <p:graphicFrame>
        <p:nvGraphicFramePr>
          <p:cNvPr id="9" name="Diagram 8">
            <a:extLst>
              <a:ext uri="{FF2B5EF4-FFF2-40B4-BE49-F238E27FC236}">
                <a16:creationId xmlns:a16="http://schemas.microsoft.com/office/drawing/2014/main" id="{17511D32-B822-8BC0-9B00-D6EAD15DBD0F}"/>
              </a:ext>
            </a:extLst>
          </p:cNvPr>
          <p:cNvGraphicFramePr/>
          <p:nvPr>
            <p:extLst>
              <p:ext uri="{D42A27DB-BD31-4B8C-83A1-F6EECF244321}">
                <p14:modId xmlns:p14="http://schemas.microsoft.com/office/powerpoint/2010/main" val="1309291270"/>
              </p:ext>
            </p:extLst>
          </p:nvPr>
        </p:nvGraphicFramePr>
        <p:xfrm>
          <a:off x="237364" y="895800"/>
          <a:ext cx="8032696"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55933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1D64C1-5DE7-A617-0EEF-0362C179CC52}"/>
              </a:ext>
            </a:extLst>
          </p:cNvPr>
          <p:cNvSpPr>
            <a:spLocks noGrp="1"/>
          </p:cNvSpPr>
          <p:nvPr>
            <p:ph type="title"/>
          </p:nvPr>
        </p:nvSpPr>
        <p:spPr>
          <a:xfrm>
            <a:off x="237364" y="449359"/>
            <a:ext cx="7886700" cy="553015"/>
          </a:xfrm>
        </p:spPr>
        <p:txBody>
          <a:bodyPr/>
          <a:lstStyle/>
          <a:p>
            <a:r>
              <a:rPr lang="en-US" dirty="0"/>
              <a:t>Guidance Updates</a:t>
            </a:r>
            <a:br>
              <a:rPr lang="en-US" dirty="0"/>
            </a:br>
            <a:r>
              <a:rPr lang="en-US" sz="2000" dirty="0"/>
              <a:t>Clarification                                                                        Potential Impact</a:t>
            </a:r>
            <a:br>
              <a:rPr lang="en-US" dirty="0"/>
            </a:br>
            <a:endParaRPr lang="en-US" dirty="0"/>
          </a:p>
        </p:txBody>
      </p:sp>
      <p:graphicFrame>
        <p:nvGraphicFramePr>
          <p:cNvPr id="9" name="Diagram 8">
            <a:extLst>
              <a:ext uri="{FF2B5EF4-FFF2-40B4-BE49-F238E27FC236}">
                <a16:creationId xmlns:a16="http://schemas.microsoft.com/office/drawing/2014/main" id="{17511D32-B822-8BC0-9B00-D6EAD15DBD0F}"/>
              </a:ext>
            </a:extLst>
          </p:cNvPr>
          <p:cNvGraphicFramePr/>
          <p:nvPr>
            <p:extLst>
              <p:ext uri="{D42A27DB-BD31-4B8C-83A1-F6EECF244321}">
                <p14:modId xmlns:p14="http://schemas.microsoft.com/office/powerpoint/2010/main" val="1395392472"/>
              </p:ext>
            </p:extLst>
          </p:nvPr>
        </p:nvGraphicFramePr>
        <p:xfrm>
          <a:off x="237364" y="895800"/>
          <a:ext cx="7886699"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460729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EEB4CB-3929-3737-FFE2-53169F3E4034}"/>
              </a:ext>
            </a:extLst>
          </p:cNvPr>
          <p:cNvSpPr>
            <a:spLocks noGrp="1"/>
          </p:cNvSpPr>
          <p:nvPr>
            <p:ph type="title"/>
          </p:nvPr>
        </p:nvSpPr>
        <p:spPr>
          <a:xfrm>
            <a:off x="272601" y="-83676"/>
            <a:ext cx="7886700" cy="994172"/>
          </a:xfrm>
        </p:spPr>
        <p:txBody>
          <a:bodyPr/>
          <a:lstStyle/>
          <a:p>
            <a:r>
              <a:rPr lang="en-US" dirty="0"/>
              <a:t>Guidance Changes</a:t>
            </a:r>
            <a:br>
              <a:rPr lang="en-US" dirty="0"/>
            </a:br>
            <a:r>
              <a:rPr lang="en-US" sz="2000" dirty="0"/>
              <a:t>Change                                                                                  Potential Impact</a:t>
            </a:r>
          </a:p>
        </p:txBody>
      </p:sp>
      <p:graphicFrame>
        <p:nvGraphicFramePr>
          <p:cNvPr id="4" name="Diagram 3">
            <a:extLst>
              <a:ext uri="{FF2B5EF4-FFF2-40B4-BE49-F238E27FC236}">
                <a16:creationId xmlns:a16="http://schemas.microsoft.com/office/drawing/2014/main" id="{61042C8D-F96A-4C4C-8705-BCFB329A876C}"/>
              </a:ext>
            </a:extLst>
          </p:cNvPr>
          <p:cNvGraphicFramePr/>
          <p:nvPr>
            <p:extLst>
              <p:ext uri="{D42A27DB-BD31-4B8C-83A1-F6EECF244321}">
                <p14:modId xmlns:p14="http://schemas.microsoft.com/office/powerpoint/2010/main" val="2829014150"/>
              </p:ext>
            </p:extLst>
          </p:nvPr>
        </p:nvGraphicFramePr>
        <p:xfrm>
          <a:off x="213089" y="839156"/>
          <a:ext cx="8008419"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3993869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EEB4CB-3929-3737-FFE2-53169F3E4034}"/>
              </a:ext>
            </a:extLst>
          </p:cNvPr>
          <p:cNvSpPr>
            <a:spLocks noGrp="1"/>
          </p:cNvSpPr>
          <p:nvPr>
            <p:ph type="title"/>
          </p:nvPr>
        </p:nvSpPr>
        <p:spPr>
          <a:xfrm>
            <a:off x="272601" y="-83676"/>
            <a:ext cx="7886700" cy="994172"/>
          </a:xfrm>
        </p:spPr>
        <p:txBody>
          <a:bodyPr/>
          <a:lstStyle/>
          <a:p>
            <a:r>
              <a:rPr lang="en-US" dirty="0"/>
              <a:t>Guidance Changes</a:t>
            </a:r>
            <a:br>
              <a:rPr lang="en-US" dirty="0"/>
            </a:br>
            <a:r>
              <a:rPr lang="en-US" sz="2000" dirty="0"/>
              <a:t>Change                                                                                  Potential Impact</a:t>
            </a:r>
          </a:p>
        </p:txBody>
      </p:sp>
      <p:graphicFrame>
        <p:nvGraphicFramePr>
          <p:cNvPr id="4" name="Diagram 3">
            <a:extLst>
              <a:ext uri="{FF2B5EF4-FFF2-40B4-BE49-F238E27FC236}">
                <a16:creationId xmlns:a16="http://schemas.microsoft.com/office/drawing/2014/main" id="{61042C8D-F96A-4C4C-8705-BCFB329A876C}"/>
              </a:ext>
            </a:extLst>
          </p:cNvPr>
          <p:cNvGraphicFramePr/>
          <p:nvPr>
            <p:extLst>
              <p:ext uri="{D42A27DB-BD31-4B8C-83A1-F6EECF244321}">
                <p14:modId xmlns:p14="http://schemas.microsoft.com/office/powerpoint/2010/main" val="2127215918"/>
              </p:ext>
            </p:extLst>
          </p:nvPr>
        </p:nvGraphicFramePr>
        <p:xfrm>
          <a:off x="272601" y="849664"/>
          <a:ext cx="8008419" cy="422404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10282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EEB4CB-3929-3737-FFE2-53169F3E4034}"/>
              </a:ext>
            </a:extLst>
          </p:cNvPr>
          <p:cNvSpPr>
            <a:spLocks noGrp="1"/>
          </p:cNvSpPr>
          <p:nvPr>
            <p:ph type="title"/>
          </p:nvPr>
        </p:nvSpPr>
        <p:spPr>
          <a:xfrm>
            <a:off x="272601" y="-83676"/>
            <a:ext cx="7886700" cy="994172"/>
          </a:xfrm>
        </p:spPr>
        <p:txBody>
          <a:bodyPr/>
          <a:lstStyle/>
          <a:p>
            <a:r>
              <a:rPr lang="en-US" dirty="0"/>
              <a:t>Guidance Changes</a:t>
            </a:r>
            <a:br>
              <a:rPr lang="en-US" dirty="0"/>
            </a:br>
            <a:r>
              <a:rPr lang="en-US" sz="2000" dirty="0"/>
              <a:t>Change                                                                                  Potential Impact</a:t>
            </a:r>
          </a:p>
        </p:txBody>
      </p:sp>
      <p:graphicFrame>
        <p:nvGraphicFramePr>
          <p:cNvPr id="4" name="Diagram 3">
            <a:extLst>
              <a:ext uri="{FF2B5EF4-FFF2-40B4-BE49-F238E27FC236}">
                <a16:creationId xmlns:a16="http://schemas.microsoft.com/office/drawing/2014/main" id="{61042C8D-F96A-4C4C-8705-BCFB329A876C}"/>
              </a:ext>
            </a:extLst>
          </p:cNvPr>
          <p:cNvGraphicFramePr/>
          <p:nvPr>
            <p:extLst>
              <p:ext uri="{D42A27DB-BD31-4B8C-83A1-F6EECF244321}">
                <p14:modId xmlns:p14="http://schemas.microsoft.com/office/powerpoint/2010/main" val="3536174440"/>
              </p:ext>
            </p:extLst>
          </p:nvPr>
        </p:nvGraphicFramePr>
        <p:xfrm>
          <a:off x="213089" y="839156"/>
          <a:ext cx="8008419"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401044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EEB4CB-3929-3737-FFE2-53169F3E4034}"/>
              </a:ext>
            </a:extLst>
          </p:cNvPr>
          <p:cNvSpPr>
            <a:spLocks noGrp="1"/>
          </p:cNvSpPr>
          <p:nvPr>
            <p:ph type="title"/>
          </p:nvPr>
        </p:nvSpPr>
        <p:spPr>
          <a:xfrm>
            <a:off x="272601" y="-83676"/>
            <a:ext cx="7886700" cy="994172"/>
          </a:xfrm>
        </p:spPr>
        <p:txBody>
          <a:bodyPr/>
          <a:lstStyle/>
          <a:p>
            <a:r>
              <a:rPr lang="en-US" dirty="0"/>
              <a:t>Guidance Changes</a:t>
            </a:r>
            <a:br>
              <a:rPr lang="en-US" dirty="0"/>
            </a:br>
            <a:r>
              <a:rPr lang="en-US" sz="2000" dirty="0"/>
              <a:t>Change                                                                                  Potential Impact</a:t>
            </a:r>
          </a:p>
        </p:txBody>
      </p:sp>
      <p:graphicFrame>
        <p:nvGraphicFramePr>
          <p:cNvPr id="4" name="Diagram 3">
            <a:extLst>
              <a:ext uri="{FF2B5EF4-FFF2-40B4-BE49-F238E27FC236}">
                <a16:creationId xmlns:a16="http://schemas.microsoft.com/office/drawing/2014/main" id="{61042C8D-F96A-4C4C-8705-BCFB329A876C}"/>
              </a:ext>
            </a:extLst>
          </p:cNvPr>
          <p:cNvGraphicFramePr/>
          <p:nvPr>
            <p:extLst>
              <p:ext uri="{D42A27DB-BD31-4B8C-83A1-F6EECF244321}">
                <p14:modId xmlns:p14="http://schemas.microsoft.com/office/powerpoint/2010/main" val="315576801"/>
              </p:ext>
            </p:extLst>
          </p:nvPr>
        </p:nvGraphicFramePr>
        <p:xfrm>
          <a:off x="213089" y="839156"/>
          <a:ext cx="8008419" cy="421836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01021255"/>
      </p:ext>
    </p:extLst>
  </p:cSld>
  <p:clrMapOvr>
    <a:masterClrMapping/>
  </p:clrMapOvr>
</p:sld>
</file>

<file path=ppt/theme/theme1.xml><?xml version="1.0" encoding="utf-8"?>
<a:theme xmlns:a="http://schemas.openxmlformats.org/drawingml/2006/main" name="Office Theme">
  <a:themeElements>
    <a:clrScheme name="Custom 1">
      <a:dk1>
        <a:srgbClr val="000000"/>
      </a:dk1>
      <a:lt1>
        <a:srgbClr val="FFFFFF"/>
      </a:lt1>
      <a:dk2>
        <a:srgbClr val="465E71"/>
      </a:dk2>
      <a:lt2>
        <a:srgbClr val="8D969E"/>
      </a:lt2>
      <a:accent1>
        <a:srgbClr val="003087"/>
      </a:accent1>
      <a:accent2>
        <a:srgbClr val="005EB8"/>
      </a:accent2>
      <a:accent3>
        <a:srgbClr val="AACF33"/>
      </a:accent3>
      <a:accent4>
        <a:srgbClr val="0D86A1"/>
      </a:accent4>
      <a:accent5>
        <a:srgbClr val="6C3D9A"/>
      </a:accent5>
      <a:accent6>
        <a:srgbClr val="AE2473"/>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470</TotalTime>
  <Words>833</Words>
  <Application>Microsoft Office PowerPoint</Application>
  <PresentationFormat>On-screen Show (16:9)</PresentationFormat>
  <Paragraphs>84</Paragraphs>
  <Slides>12</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Aptos</vt:lpstr>
      <vt:lpstr>Arial</vt:lpstr>
      <vt:lpstr>Frutiger LT Std 45 Light</vt:lpstr>
      <vt:lpstr>Frutiger LT Std 55 Roman</vt:lpstr>
      <vt:lpstr>FRUTIGER-ROMAN</vt:lpstr>
      <vt:lpstr>Office Theme</vt:lpstr>
      <vt:lpstr>Cancer Waiting Times V12.1 – Guidance Updates  Lisa Galligan-Dawson Director of Performance</vt:lpstr>
      <vt:lpstr>Session Content</vt:lpstr>
      <vt:lpstr>Implementation Timeline</vt:lpstr>
      <vt:lpstr>Guidance Updates Clarification                                                                        Potential Impact </vt:lpstr>
      <vt:lpstr>Guidance Updates Clarification                                                                        Potential Impact </vt:lpstr>
      <vt:lpstr>Guidance Changes Change                                                                                  Potential Impact</vt:lpstr>
      <vt:lpstr>Guidance Changes Change                                                                                  Potential Impact</vt:lpstr>
      <vt:lpstr>Guidance Changes Change                                                                                  Potential Impact</vt:lpstr>
      <vt:lpstr>Guidance Changes Change                                                                                  Potential Impact</vt:lpstr>
      <vt:lpstr>Q&amp;A</vt:lpstr>
      <vt:lpstr>Next Steps</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 Whyte</dc:creator>
  <cp:lastModifiedBy>Galligandawson Lisa (RBV) NHS Christie Tr</cp:lastModifiedBy>
  <cp:revision>15</cp:revision>
  <dcterms:created xsi:type="dcterms:W3CDTF">2025-01-15T11:43:13Z</dcterms:created>
  <dcterms:modified xsi:type="dcterms:W3CDTF">2025-04-23T21:57:30Z</dcterms:modified>
</cp:coreProperties>
</file>